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89750" cy="967105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133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2597" y="0"/>
            <a:ext cx="2985558" cy="485232"/>
          </a:xfrm>
          <a:prstGeom prst="rect">
            <a:avLst/>
          </a:prstGeom>
        </p:spPr>
        <p:txBody>
          <a:bodyPr vert="horz" lIns="94631" tIns="47316" rIns="94631" bIns="47316" rtlCol="0"/>
          <a:lstStyle>
            <a:lvl1pPr algn="r">
              <a:defRPr sz="1200"/>
            </a:lvl1pPr>
          </a:lstStyle>
          <a:p>
            <a:fld id="{B8F61156-45E5-4664-B19A-FD3946BD02DE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268413" y="1208088"/>
            <a:ext cx="4352925" cy="32654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31" tIns="47316" rIns="94631" bIns="47316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975" y="4654193"/>
            <a:ext cx="5511800" cy="3807976"/>
          </a:xfrm>
          <a:prstGeom prst="rect">
            <a:avLst/>
          </a:prstGeom>
        </p:spPr>
        <p:txBody>
          <a:bodyPr vert="horz" lIns="94631" tIns="47316" rIns="94631" bIns="47316" rtlCol="0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2597" y="9185820"/>
            <a:ext cx="2985558" cy="485231"/>
          </a:xfrm>
          <a:prstGeom prst="rect">
            <a:avLst/>
          </a:prstGeom>
        </p:spPr>
        <p:txBody>
          <a:bodyPr vert="horz" lIns="94631" tIns="47316" rIns="94631" bIns="47316" rtlCol="0" anchor="b"/>
          <a:lstStyle>
            <a:lvl1pPr algn="r">
              <a:defRPr sz="1200"/>
            </a:lvl1pPr>
          </a:lstStyle>
          <a:p>
            <a:fld id="{BC3ABEDA-8C27-4451-9620-36F39D9827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7658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03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9732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537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7405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699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7378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763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7098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525197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876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22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A46B5E-D81B-46A9-9B05-546EFA3AEA18}" type="datetimeFigureOut">
              <a:rPr lang="it-IT" smtClean="0"/>
              <a:t>10/10/2024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F1DFD5-9289-4584-93E5-D5AF07AE0B5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7258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MIMOSA SSD E MOTOCLUB SSD ORGANIZZANO </a:t>
            </a:r>
            <a:r>
              <a:rPr lang="it-IT" sz="2800" dirty="0"/>
              <a:t/>
            </a:r>
            <a:br>
              <a:rPr lang="it-IT" sz="2800" dirty="0"/>
            </a:br>
            <a:r>
              <a:rPr lang="it-IT" sz="2800" dirty="0"/>
              <a:t>1°TORNEO SERALE  </a:t>
            </a:r>
            <a:r>
              <a:rPr lang="it-IT" sz="3600" b="1" dirty="0">
                <a:solidFill>
                  <a:srgbClr val="FF0000"/>
                </a:solidFill>
              </a:rPr>
              <a:t>SCACCHI MOTO </a:t>
            </a:r>
            <a:r>
              <a:rPr lang="it-IT" sz="3600" dirty="0"/>
              <a:t/>
            </a:r>
            <a:br>
              <a:rPr lang="it-IT" sz="3600" dirty="0"/>
            </a:br>
            <a:r>
              <a:rPr lang="it-IT" sz="2800" b="1" dirty="0">
                <a:solidFill>
                  <a:schemeClr val="accent1">
                    <a:lumMod val="50000"/>
                  </a:schemeClr>
                </a:solidFill>
              </a:rPr>
              <a:t>7 NOVEMBRE-5 DICEMBRE</a:t>
            </a:r>
            <a:r>
              <a:rPr lang="it-IT" sz="2800" b="1" dirty="0" smtClean="0">
                <a:solidFill>
                  <a:schemeClr val="accent1">
                    <a:lumMod val="50000"/>
                  </a:schemeClr>
                </a:solidFill>
              </a:rPr>
              <a:t>  </a:t>
            </a:r>
            <a:endParaRPr lang="it-IT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716366"/>
          </a:xfrm>
        </p:spPr>
        <p:txBody>
          <a:bodyPr>
            <a:normAutofit fontScale="32500" lnSpcReduction="20000"/>
          </a:bodyPr>
          <a:lstStyle/>
          <a:p>
            <a:r>
              <a:rPr lang="it-IT" sz="4000" dirty="0" smtClean="0"/>
              <a:t>SEDE DI GIOCO: </a:t>
            </a:r>
            <a:r>
              <a:rPr lang="it-IT" sz="4000" u="sng" dirty="0" smtClean="0"/>
              <a:t>VIA WASHINGTON 33</a:t>
            </a:r>
          </a:p>
          <a:p>
            <a:r>
              <a:rPr lang="it-IT" sz="4000" u="sng" dirty="0" smtClean="0"/>
              <a:t>CALENDARIO DI GIOCO</a:t>
            </a:r>
            <a:r>
              <a:rPr lang="it-IT" sz="4000" dirty="0" smtClean="0"/>
              <a:t>: </a:t>
            </a:r>
            <a:r>
              <a:rPr lang="it-IT" sz="4000" b="1" dirty="0" smtClean="0"/>
              <a:t>GIOVEDI ORE 20</a:t>
            </a:r>
          </a:p>
          <a:p>
            <a:r>
              <a:rPr lang="it-IT" sz="3200" b="1" dirty="0" smtClean="0"/>
              <a:t>1 TURNO 7 NOVEMBRE</a:t>
            </a:r>
          </a:p>
          <a:p>
            <a:r>
              <a:rPr lang="it-IT" sz="3200" b="1" dirty="0" smtClean="0"/>
              <a:t>2 TURNO 14 NOVEMBRE</a:t>
            </a:r>
          </a:p>
          <a:p>
            <a:r>
              <a:rPr lang="it-IT" sz="3200" b="1" dirty="0" smtClean="0"/>
              <a:t>3 TURNO 21 NOVEMBRE</a:t>
            </a:r>
          </a:p>
          <a:p>
            <a:r>
              <a:rPr lang="it-IT" sz="3200" b="1" dirty="0" smtClean="0"/>
              <a:t>4 TURNO 28 NOVEMBRE</a:t>
            </a:r>
          </a:p>
          <a:p>
            <a:r>
              <a:rPr lang="it-IT" sz="3200" b="1" dirty="0" smtClean="0"/>
              <a:t>5 TURNO 5 DICEMBRE</a:t>
            </a:r>
          </a:p>
          <a:p>
            <a:r>
              <a:rPr lang="it-IT" sz="3200" u="sng" dirty="0" smtClean="0"/>
              <a:t>TORNEI</a:t>
            </a:r>
            <a:r>
              <a:rPr lang="it-IT" sz="3200" dirty="0" smtClean="0"/>
              <a:t>: FASCIA A: =&gt;1800 limite a 2200</a:t>
            </a:r>
          </a:p>
          <a:p>
            <a:r>
              <a:rPr lang="it-IT" sz="3200" dirty="0"/>
              <a:t> </a:t>
            </a:r>
            <a:r>
              <a:rPr lang="it-IT" sz="3200" dirty="0" smtClean="0"/>
              <a:t>               FASCIA B: =&lt;1799</a:t>
            </a:r>
          </a:p>
          <a:p>
            <a:r>
              <a:rPr lang="it-IT" sz="3200" u="sng" dirty="0" smtClean="0"/>
              <a:t>TEMPO DI GARA</a:t>
            </a:r>
            <a:r>
              <a:rPr lang="it-IT" sz="3200" dirty="0" smtClean="0"/>
              <a:t>: 60+30’’</a:t>
            </a:r>
          </a:p>
          <a:p>
            <a:r>
              <a:rPr lang="it-IT" sz="3200" u="sng" dirty="0" smtClean="0"/>
              <a:t>ISCRIZIONI:</a:t>
            </a:r>
            <a:r>
              <a:rPr lang="it-IT" sz="3200" dirty="0" smtClean="0"/>
              <a:t> </a:t>
            </a:r>
            <a:r>
              <a:rPr lang="en-GB" sz="3200" b="1" dirty="0"/>
              <a:t>standard 45 € ( TORNEO A) 35 € (TORNEO B</a:t>
            </a:r>
            <a:r>
              <a:rPr lang="en-GB" sz="3200" b="1" dirty="0" smtClean="0"/>
              <a:t>). </a:t>
            </a:r>
          </a:p>
          <a:p>
            <a:r>
              <a:rPr lang="en-GB" sz="3200" b="1" dirty="0" err="1" smtClean="0"/>
              <a:t>Entro</a:t>
            </a:r>
            <a:r>
              <a:rPr lang="en-GB" sz="3200" b="1" dirty="0" smtClean="0"/>
              <a:t> le ore 1930 in </a:t>
            </a:r>
            <a:r>
              <a:rPr lang="en-GB" sz="3200" b="1" dirty="0" err="1" smtClean="0"/>
              <a:t>sala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il</a:t>
            </a:r>
            <a:r>
              <a:rPr lang="en-GB" sz="3200" b="1" dirty="0" smtClean="0"/>
              <a:t> 7 </a:t>
            </a:r>
            <a:r>
              <a:rPr lang="en-GB" sz="3200" b="1" dirty="0" err="1" smtClean="0"/>
              <a:t>Novembre</a:t>
            </a:r>
            <a:r>
              <a:rPr lang="en-GB" sz="3200" b="1" dirty="0" smtClean="0"/>
              <a:t>. </a:t>
            </a:r>
            <a:endParaRPr lang="it-IT" sz="3200" dirty="0"/>
          </a:p>
          <a:p>
            <a:r>
              <a:rPr lang="en-GB" sz="3200" dirty="0" err="1"/>
              <a:t>Riduzione</a:t>
            </a:r>
            <a:r>
              <a:rPr lang="en-GB" sz="3200" dirty="0"/>
              <a:t> </a:t>
            </a:r>
            <a:r>
              <a:rPr lang="en-GB" sz="3200" b="1" dirty="0"/>
              <a:t>di 5€</a:t>
            </a:r>
            <a:r>
              <a:rPr lang="en-GB" sz="3200" dirty="0"/>
              <a:t> per chi </a:t>
            </a:r>
            <a:r>
              <a:rPr lang="en-GB" sz="3200" dirty="0" err="1"/>
              <a:t>paga</a:t>
            </a:r>
            <a:r>
              <a:rPr lang="en-GB" sz="3200" dirty="0"/>
              <a:t> con </a:t>
            </a:r>
            <a:r>
              <a:rPr lang="en-GB" sz="3200" b="1" dirty="0" err="1"/>
              <a:t>bonifico</a:t>
            </a:r>
            <a:r>
              <a:rPr lang="en-GB" sz="3200" dirty="0"/>
              <a:t> </a:t>
            </a:r>
            <a:r>
              <a:rPr lang="en-GB" sz="3200" dirty="0" err="1"/>
              <a:t>entro</a:t>
            </a:r>
            <a:r>
              <a:rPr lang="en-GB" sz="3200" dirty="0"/>
              <a:t> </a:t>
            </a:r>
            <a:r>
              <a:rPr lang="en-GB" sz="3200" dirty="0" err="1"/>
              <a:t>il</a:t>
            </a:r>
            <a:r>
              <a:rPr lang="en-GB" sz="3200" dirty="0"/>
              <a:t> </a:t>
            </a:r>
            <a:r>
              <a:rPr lang="en-GB" sz="3200" b="1" dirty="0"/>
              <a:t>5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Novembre</a:t>
            </a:r>
            <a:r>
              <a:rPr lang="en-GB" sz="3200" b="1" dirty="0" smtClean="0"/>
              <a:t> e </a:t>
            </a:r>
            <a:r>
              <a:rPr lang="en-GB" sz="3200" b="1" dirty="0" err="1" smtClean="0"/>
              <a:t>soci</a:t>
            </a:r>
            <a:r>
              <a:rPr lang="en-GB" sz="3200" b="1" dirty="0" smtClean="0"/>
              <a:t> mimosa/</a:t>
            </a:r>
            <a:r>
              <a:rPr lang="en-GB" sz="3200" b="1" dirty="0" err="1" smtClean="0"/>
              <a:t>motoclub</a:t>
            </a:r>
            <a:r>
              <a:rPr lang="en-GB" sz="3200" b="1" dirty="0" smtClean="0"/>
              <a:t> </a:t>
            </a:r>
          </a:p>
          <a:p>
            <a:r>
              <a:rPr lang="en-GB" sz="3200" b="1" u="sng" dirty="0" err="1" smtClean="0">
                <a:solidFill>
                  <a:srgbClr val="FF0000"/>
                </a:solidFill>
              </a:rPr>
              <a:t>Bonifico</a:t>
            </a:r>
            <a:r>
              <a:rPr lang="en-GB" sz="3200" b="1" dirty="0" smtClean="0"/>
              <a:t> : IT68M0306901789100000011270 INTESA SAN PAOLO</a:t>
            </a:r>
            <a:r>
              <a:rPr lang="en-GB" sz="3200" b="1" dirty="0" smtClean="0">
                <a:solidFill>
                  <a:srgbClr val="FF0000"/>
                </a:solidFill>
              </a:rPr>
              <a:t>.</a:t>
            </a:r>
          </a:p>
          <a:p>
            <a:r>
              <a:rPr lang="en-GB" sz="3200" b="1" dirty="0" smtClean="0">
                <a:solidFill>
                  <a:srgbClr val="FF0000"/>
                </a:solidFill>
              </a:rPr>
              <a:t> </a:t>
            </a:r>
            <a:r>
              <a:rPr lang="en-GB" sz="3200" b="1" u="sng" dirty="0" err="1" smtClean="0">
                <a:solidFill>
                  <a:srgbClr val="FF0000"/>
                </a:solidFill>
              </a:rPr>
              <a:t>Intestato</a:t>
            </a:r>
            <a:r>
              <a:rPr lang="en-GB" sz="3200" b="1" u="sng" dirty="0" smtClean="0"/>
              <a:t>:</a:t>
            </a:r>
            <a:r>
              <a:rPr lang="en-GB" sz="3200" b="1" dirty="0" smtClean="0"/>
              <a:t> MOTOCLUB MILANO.</a:t>
            </a:r>
          </a:p>
          <a:p>
            <a:r>
              <a:rPr lang="en-GB" sz="3200" b="1" dirty="0" err="1" smtClean="0"/>
              <a:t>Accreditamento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dei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partecipanti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il</a:t>
            </a:r>
            <a:r>
              <a:rPr lang="en-GB" sz="3200" b="1" dirty="0" smtClean="0"/>
              <a:t> 1 </a:t>
            </a:r>
            <a:r>
              <a:rPr lang="en-GB" sz="3200" b="1" dirty="0" err="1" smtClean="0"/>
              <a:t>turno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alle</a:t>
            </a:r>
            <a:r>
              <a:rPr lang="en-GB" sz="3200" b="1" dirty="0" smtClean="0"/>
              <a:t> ore 1945.</a:t>
            </a:r>
            <a:endParaRPr lang="en-GB" sz="3200" b="1" dirty="0"/>
          </a:p>
          <a:p>
            <a:r>
              <a:rPr lang="it-IT" sz="3200" spc="4" dirty="0">
                <a:latin typeface="Times New Roman"/>
                <a:cs typeface="Times New Roman"/>
              </a:rPr>
              <a:t>C</a:t>
            </a:r>
            <a:r>
              <a:rPr lang="it-IT" sz="3200" dirty="0">
                <a:latin typeface="Times New Roman"/>
                <a:cs typeface="Times New Roman"/>
              </a:rPr>
              <a:t>inque</a:t>
            </a:r>
            <a:r>
              <a:rPr lang="it-IT" sz="3200" spc="295" dirty="0">
                <a:latin typeface="Times New Roman"/>
                <a:cs typeface="Times New Roman"/>
              </a:rPr>
              <a:t> </a:t>
            </a:r>
            <a:r>
              <a:rPr lang="it-IT" sz="3200" dirty="0">
                <a:latin typeface="Times New Roman"/>
                <a:cs typeface="Times New Roman"/>
              </a:rPr>
              <a:t>tu</a:t>
            </a:r>
            <a:r>
              <a:rPr lang="it-IT" sz="3200" spc="-4" dirty="0">
                <a:latin typeface="Times New Roman"/>
                <a:cs typeface="Times New Roman"/>
              </a:rPr>
              <a:t>r</a:t>
            </a:r>
            <a:r>
              <a:rPr lang="it-IT" sz="3200" dirty="0">
                <a:latin typeface="Times New Roman"/>
                <a:cs typeface="Times New Roman"/>
              </a:rPr>
              <a:t>ni</a:t>
            </a:r>
            <a:r>
              <a:rPr lang="it-IT" sz="3200" spc="14" dirty="0">
                <a:latin typeface="Times New Roman"/>
                <a:cs typeface="Times New Roman"/>
              </a:rPr>
              <a:t> </a:t>
            </a:r>
            <a:r>
              <a:rPr lang="it-IT" sz="3200" spc="4" dirty="0">
                <a:latin typeface="Times New Roman"/>
                <a:cs typeface="Times New Roman"/>
              </a:rPr>
              <a:t>S</a:t>
            </a:r>
            <a:r>
              <a:rPr lang="it-IT" sz="3200" dirty="0">
                <a:latin typeface="Times New Roman"/>
                <a:cs typeface="Times New Roman"/>
              </a:rPr>
              <a:t>ist</a:t>
            </a:r>
            <a:r>
              <a:rPr lang="it-IT" sz="3200" spc="-4" dirty="0">
                <a:latin typeface="Times New Roman"/>
                <a:cs typeface="Times New Roman"/>
              </a:rPr>
              <a:t>e</a:t>
            </a:r>
            <a:r>
              <a:rPr lang="it-IT" sz="3200" dirty="0">
                <a:latin typeface="Times New Roman"/>
                <a:cs typeface="Times New Roman"/>
              </a:rPr>
              <a:t>ma</a:t>
            </a:r>
            <a:r>
              <a:rPr lang="it-IT" sz="3200" spc="-4" dirty="0">
                <a:latin typeface="Times New Roman"/>
                <a:cs typeface="Times New Roman"/>
              </a:rPr>
              <a:t> </a:t>
            </a:r>
            <a:r>
              <a:rPr lang="it-IT" sz="3200" spc="4" dirty="0" smtClean="0">
                <a:latin typeface="Times New Roman"/>
                <a:cs typeface="Times New Roman"/>
              </a:rPr>
              <a:t>S</a:t>
            </a:r>
            <a:r>
              <a:rPr lang="it-IT" sz="3200" spc="-9" dirty="0" smtClean="0">
                <a:latin typeface="Times New Roman"/>
                <a:cs typeface="Times New Roman"/>
              </a:rPr>
              <a:t>v</a:t>
            </a:r>
            <a:r>
              <a:rPr lang="it-IT" sz="3200" dirty="0" smtClean="0">
                <a:latin typeface="Times New Roman"/>
                <a:cs typeface="Times New Roman"/>
              </a:rPr>
              <a:t>i</a:t>
            </a:r>
            <a:r>
              <a:rPr lang="it-IT" sz="3200" spc="4" dirty="0" smtClean="0">
                <a:latin typeface="Times New Roman"/>
                <a:cs typeface="Times New Roman"/>
              </a:rPr>
              <a:t>zz</a:t>
            </a:r>
            <a:r>
              <a:rPr lang="it-IT" sz="3200" spc="-4" dirty="0" smtClean="0">
                <a:latin typeface="Times New Roman"/>
                <a:cs typeface="Times New Roman"/>
              </a:rPr>
              <a:t>er</a:t>
            </a:r>
            <a:r>
              <a:rPr lang="it-IT" sz="3200" dirty="0" smtClean="0">
                <a:latin typeface="Times New Roman"/>
                <a:cs typeface="Times New Roman"/>
              </a:rPr>
              <a:t>o</a:t>
            </a:r>
          </a:p>
          <a:p>
            <a:r>
              <a:rPr lang="it-IT" sz="3200" b="1" dirty="0">
                <a:latin typeface="Times New Roman"/>
                <a:cs typeface="Times New Roman"/>
              </a:rPr>
              <a:t>Il </a:t>
            </a:r>
            <a:r>
              <a:rPr lang="it-IT" sz="3200" b="1" spc="-4" dirty="0">
                <a:latin typeface="Times New Roman"/>
                <a:cs typeface="Times New Roman"/>
              </a:rPr>
              <a:t>t</a:t>
            </a:r>
            <a:r>
              <a:rPr lang="it-IT" sz="3200" b="1" dirty="0">
                <a:latin typeface="Times New Roman"/>
                <a:cs typeface="Times New Roman"/>
              </a:rPr>
              <a:t>o</a:t>
            </a:r>
            <a:r>
              <a:rPr lang="it-IT" sz="3200" b="1" spc="-4" dirty="0">
                <a:latin typeface="Times New Roman"/>
                <a:cs typeface="Times New Roman"/>
              </a:rPr>
              <a:t>r</a:t>
            </a:r>
            <a:r>
              <a:rPr lang="it-IT" sz="3200" b="1" spc="4" dirty="0">
                <a:latin typeface="Times New Roman"/>
                <a:cs typeface="Times New Roman"/>
              </a:rPr>
              <a:t>n</a:t>
            </a:r>
            <a:r>
              <a:rPr lang="it-IT" sz="3200" b="1" spc="-4" dirty="0">
                <a:latin typeface="Times New Roman"/>
                <a:cs typeface="Times New Roman"/>
              </a:rPr>
              <a:t>e</a:t>
            </a:r>
            <a:r>
              <a:rPr lang="it-IT" sz="3200" b="1" dirty="0">
                <a:latin typeface="Times New Roman"/>
                <a:cs typeface="Times New Roman"/>
              </a:rPr>
              <a:t>o, </a:t>
            </a:r>
            <a:r>
              <a:rPr lang="it-IT" sz="3200" b="1" spc="9" dirty="0">
                <a:latin typeface="Times New Roman"/>
                <a:cs typeface="Times New Roman"/>
              </a:rPr>
              <a:t>o</a:t>
            </a:r>
            <a:r>
              <a:rPr lang="it-IT" sz="3200" b="1" spc="-29" dirty="0">
                <a:latin typeface="Times New Roman"/>
                <a:cs typeface="Times New Roman"/>
              </a:rPr>
              <a:t>m</a:t>
            </a:r>
            <a:r>
              <a:rPr lang="it-IT" sz="3200" b="1" dirty="0">
                <a:latin typeface="Times New Roman"/>
                <a:cs typeface="Times New Roman"/>
              </a:rPr>
              <a:t>ologa</a:t>
            </a:r>
            <a:r>
              <a:rPr lang="it-IT" sz="3200" b="1" spc="-4" dirty="0">
                <a:latin typeface="Times New Roman"/>
                <a:cs typeface="Times New Roman"/>
              </a:rPr>
              <a:t>bile</a:t>
            </a:r>
            <a:r>
              <a:rPr lang="it-IT" sz="3200" b="1" spc="9" dirty="0">
                <a:latin typeface="Times New Roman"/>
                <a:cs typeface="Times New Roman"/>
              </a:rPr>
              <a:t> </a:t>
            </a:r>
            <a:r>
              <a:rPr lang="it-IT" sz="3200" b="1" spc="4" dirty="0">
                <a:latin typeface="Times New Roman"/>
                <a:cs typeface="Times New Roman"/>
              </a:rPr>
              <a:t>d</a:t>
            </a:r>
            <a:r>
              <a:rPr lang="it-IT" sz="3200" b="1" dirty="0">
                <a:latin typeface="Times New Roman"/>
                <a:cs typeface="Times New Roman"/>
              </a:rPr>
              <a:t>alla </a:t>
            </a:r>
            <a:r>
              <a:rPr lang="it-IT" sz="3200" b="1" spc="-134" dirty="0">
                <a:latin typeface="Times New Roman"/>
                <a:cs typeface="Times New Roman"/>
              </a:rPr>
              <a:t>F</a:t>
            </a:r>
            <a:r>
              <a:rPr lang="it-IT" sz="3200" b="1" dirty="0">
                <a:latin typeface="Times New Roman"/>
                <a:cs typeface="Times New Roman"/>
              </a:rPr>
              <a:t>. </a:t>
            </a:r>
            <a:r>
              <a:rPr lang="it-IT" sz="3200" b="1" spc="4" dirty="0">
                <a:latin typeface="Times New Roman"/>
                <a:cs typeface="Times New Roman"/>
              </a:rPr>
              <a:t>S</a:t>
            </a:r>
            <a:r>
              <a:rPr lang="it-IT" sz="3200" b="1" dirty="0">
                <a:latin typeface="Times New Roman"/>
                <a:cs typeface="Times New Roman"/>
              </a:rPr>
              <a:t>.I., è</a:t>
            </a:r>
            <a:r>
              <a:rPr lang="it-IT" sz="3200" b="1" spc="4" dirty="0">
                <a:latin typeface="Times New Roman"/>
                <a:cs typeface="Times New Roman"/>
              </a:rPr>
              <a:t> </a:t>
            </a:r>
            <a:r>
              <a:rPr lang="it-IT" sz="3200" b="1" dirty="0">
                <a:latin typeface="Times New Roman"/>
                <a:cs typeface="Times New Roman"/>
              </a:rPr>
              <a:t>val</a:t>
            </a:r>
            <a:r>
              <a:rPr lang="it-IT" sz="3200" b="1" spc="-4" dirty="0">
                <a:latin typeface="Times New Roman"/>
                <a:cs typeface="Times New Roman"/>
              </a:rPr>
              <a:t>e</a:t>
            </a:r>
            <a:r>
              <a:rPr lang="it-IT" sz="3200" b="1" dirty="0">
                <a:latin typeface="Times New Roman"/>
                <a:cs typeface="Times New Roman"/>
              </a:rPr>
              <a:t>vole</a:t>
            </a:r>
            <a:r>
              <a:rPr lang="it-IT" sz="3200" b="1" spc="4" dirty="0">
                <a:latin typeface="Times New Roman"/>
                <a:cs typeface="Times New Roman"/>
              </a:rPr>
              <a:t> p</a:t>
            </a:r>
            <a:r>
              <a:rPr lang="it-IT" sz="3200" b="1" spc="-4" dirty="0">
                <a:latin typeface="Times New Roman"/>
                <a:cs typeface="Times New Roman"/>
              </a:rPr>
              <a:t>e</a:t>
            </a:r>
            <a:r>
              <a:rPr lang="it-IT" sz="3200" b="1" dirty="0">
                <a:latin typeface="Times New Roman"/>
                <a:cs typeface="Times New Roman"/>
              </a:rPr>
              <a:t>r</a:t>
            </a:r>
            <a:r>
              <a:rPr lang="it-IT" sz="3200" b="1" spc="-14" dirty="0">
                <a:latin typeface="Times New Roman"/>
                <a:cs typeface="Times New Roman"/>
              </a:rPr>
              <a:t> </a:t>
            </a:r>
            <a:r>
              <a:rPr lang="it-IT" sz="3200" b="1" dirty="0">
                <a:latin typeface="Times New Roman"/>
                <a:cs typeface="Times New Roman"/>
              </a:rPr>
              <a:t>la va</a:t>
            </a:r>
            <a:r>
              <a:rPr lang="it-IT" sz="3200" b="1" spc="-4" dirty="0">
                <a:latin typeface="Times New Roman"/>
                <a:cs typeface="Times New Roman"/>
              </a:rPr>
              <a:t>r</a:t>
            </a:r>
            <a:r>
              <a:rPr lang="it-IT" sz="3200" b="1" dirty="0">
                <a:latin typeface="Times New Roman"/>
                <a:cs typeface="Times New Roman"/>
              </a:rPr>
              <a:t>ia</a:t>
            </a:r>
            <a:r>
              <a:rPr lang="it-IT" sz="3200" b="1" spc="-4" dirty="0">
                <a:latin typeface="Times New Roman"/>
                <a:cs typeface="Times New Roman"/>
              </a:rPr>
              <a:t>z</a:t>
            </a:r>
            <a:r>
              <a:rPr lang="it-IT" sz="3200" b="1" dirty="0">
                <a:latin typeface="Times New Roman"/>
                <a:cs typeface="Times New Roman"/>
              </a:rPr>
              <a:t>io</a:t>
            </a:r>
            <a:r>
              <a:rPr lang="it-IT" sz="3200" b="1" spc="4" dirty="0">
                <a:latin typeface="Times New Roman"/>
                <a:cs typeface="Times New Roman"/>
              </a:rPr>
              <a:t>n</a:t>
            </a:r>
            <a:r>
              <a:rPr lang="it-IT" sz="3200" b="1" dirty="0">
                <a:latin typeface="Times New Roman"/>
                <a:cs typeface="Times New Roman"/>
              </a:rPr>
              <a:t>e</a:t>
            </a:r>
            <a:r>
              <a:rPr lang="it-IT" sz="3200" b="1" spc="4" dirty="0">
                <a:latin typeface="Times New Roman"/>
                <a:cs typeface="Times New Roman"/>
              </a:rPr>
              <a:t> d</a:t>
            </a:r>
            <a:r>
              <a:rPr lang="it-IT" sz="3200" b="1" spc="-4" dirty="0">
                <a:latin typeface="Times New Roman"/>
                <a:cs typeface="Times New Roman"/>
              </a:rPr>
              <a:t>e</a:t>
            </a:r>
            <a:r>
              <a:rPr lang="it-IT" sz="3200" b="1" dirty="0">
                <a:latin typeface="Times New Roman"/>
                <a:cs typeface="Times New Roman"/>
              </a:rPr>
              <a:t>l </a:t>
            </a:r>
            <a:r>
              <a:rPr lang="it-IT" sz="3200" b="1" spc="4" dirty="0">
                <a:latin typeface="Times New Roman"/>
                <a:cs typeface="Times New Roman"/>
              </a:rPr>
              <a:t>pun</a:t>
            </a:r>
            <a:r>
              <a:rPr lang="it-IT" sz="3200" b="1" spc="-4" dirty="0">
                <a:latin typeface="Times New Roman"/>
                <a:cs typeface="Times New Roman"/>
              </a:rPr>
              <a:t>te</a:t>
            </a:r>
            <a:r>
              <a:rPr lang="it-IT" sz="3200" b="1" dirty="0">
                <a:latin typeface="Times New Roman"/>
                <a:cs typeface="Times New Roman"/>
              </a:rPr>
              <a:t>ggio </a:t>
            </a:r>
            <a:r>
              <a:rPr lang="it-IT" sz="3200" b="1" spc="4" dirty="0" err="1">
                <a:latin typeface="Times New Roman"/>
                <a:cs typeface="Times New Roman"/>
              </a:rPr>
              <a:t>E</a:t>
            </a:r>
            <a:r>
              <a:rPr lang="it-IT" sz="3200" b="1" dirty="0" err="1">
                <a:latin typeface="Times New Roman"/>
                <a:cs typeface="Times New Roman"/>
              </a:rPr>
              <a:t>lo</a:t>
            </a:r>
            <a:r>
              <a:rPr lang="it-IT" sz="3200" b="1" dirty="0">
                <a:latin typeface="Times New Roman"/>
                <a:cs typeface="Times New Roman"/>
              </a:rPr>
              <a:t> </a:t>
            </a:r>
            <a:r>
              <a:rPr lang="it-IT" sz="3200" b="1" spc="4" dirty="0">
                <a:latin typeface="Times New Roman"/>
                <a:cs typeface="Times New Roman"/>
              </a:rPr>
              <a:t> </a:t>
            </a:r>
            <a:r>
              <a:rPr lang="it-IT" sz="3200" b="1" spc="-134" dirty="0">
                <a:latin typeface="Times New Roman"/>
                <a:cs typeface="Times New Roman"/>
              </a:rPr>
              <a:t>F</a:t>
            </a:r>
            <a:r>
              <a:rPr lang="it-IT" sz="3200" b="1" dirty="0">
                <a:latin typeface="Times New Roman"/>
                <a:cs typeface="Times New Roman"/>
              </a:rPr>
              <a:t>. I.D.</a:t>
            </a:r>
            <a:r>
              <a:rPr lang="it-IT" sz="3200" b="1" spc="4" dirty="0">
                <a:latin typeface="Times New Roman"/>
                <a:cs typeface="Times New Roman"/>
              </a:rPr>
              <a:t>E</a:t>
            </a:r>
          </a:p>
          <a:p>
            <a:endParaRPr lang="it-IT" sz="3200" dirty="0" smtClean="0">
              <a:latin typeface="Times New Roman"/>
              <a:cs typeface="Times New Roman"/>
            </a:endParaRPr>
          </a:p>
          <a:p>
            <a:endParaRPr lang="it-IT" sz="1600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14850" y="1834976"/>
            <a:ext cx="4000500" cy="1257209"/>
          </a:xfrm>
        </p:spPr>
        <p:txBody>
          <a:bodyPr>
            <a:normAutofit fontScale="32500" lnSpcReduction="20000"/>
          </a:bodyPr>
          <a:lstStyle/>
          <a:p>
            <a:r>
              <a:rPr lang="it-IT" sz="7200" dirty="0" smtClean="0"/>
              <a:t>Montepremi: </a:t>
            </a:r>
          </a:p>
          <a:p>
            <a:r>
              <a:rPr lang="it-IT" sz="5500" b="1" dirty="0" smtClean="0"/>
              <a:t>Torneo A:    1 </a:t>
            </a:r>
            <a:r>
              <a:rPr lang="it-IT" sz="5500" b="1" dirty="0" err="1" smtClean="0"/>
              <a:t>clas</a:t>
            </a:r>
            <a:r>
              <a:rPr lang="it-IT" sz="5500" b="1" dirty="0" smtClean="0"/>
              <a:t>. 150 €</a:t>
            </a:r>
          </a:p>
          <a:p>
            <a:pPr marL="1371600" lvl="3" indent="0">
              <a:buNone/>
            </a:pPr>
            <a:r>
              <a:rPr lang="it-IT" sz="5500" b="1" dirty="0" smtClean="0"/>
              <a:t>2 </a:t>
            </a:r>
            <a:r>
              <a:rPr lang="it-IT" sz="5500" b="1" dirty="0" err="1" smtClean="0"/>
              <a:t>clas</a:t>
            </a:r>
            <a:r>
              <a:rPr lang="it-IT" sz="5500" b="1" dirty="0" smtClean="0"/>
              <a:t>  100 €</a:t>
            </a:r>
          </a:p>
          <a:p>
            <a:pPr marL="1371600" lvl="3" indent="0">
              <a:buNone/>
            </a:pPr>
            <a:r>
              <a:rPr lang="it-IT" sz="5500" b="1" dirty="0" smtClean="0"/>
              <a:t>3 </a:t>
            </a:r>
            <a:r>
              <a:rPr lang="it-IT" sz="5500" b="1" dirty="0" err="1" smtClean="0"/>
              <a:t>clas</a:t>
            </a:r>
            <a:r>
              <a:rPr lang="it-IT" sz="5500" b="1" dirty="0" smtClean="0"/>
              <a:t>   50 €</a:t>
            </a:r>
          </a:p>
          <a:p>
            <a:pPr marL="1371600" lvl="3" indent="0">
              <a:buNone/>
            </a:pPr>
            <a:endParaRPr lang="it-IT" sz="2000" b="1" dirty="0" smtClean="0"/>
          </a:p>
          <a:p>
            <a:pPr marL="1371600" lvl="3" indent="0">
              <a:buNone/>
            </a:pPr>
            <a:endParaRPr lang="it-IT" sz="2000" b="1" dirty="0" smtClean="0"/>
          </a:p>
        </p:txBody>
      </p:sp>
      <p:sp>
        <p:nvSpPr>
          <p:cNvPr id="7" name="CasellaDiTesto 6"/>
          <p:cNvSpPr txBox="1"/>
          <p:nvPr/>
        </p:nvSpPr>
        <p:spPr>
          <a:xfrm>
            <a:off x="4772298" y="3648891"/>
            <a:ext cx="3161212" cy="3409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Torneo B:  1 </a:t>
            </a:r>
            <a:r>
              <a:rPr lang="it-IT" b="1" dirty="0" err="1" smtClean="0"/>
              <a:t>clas</a:t>
            </a:r>
            <a:r>
              <a:rPr lang="it-IT" b="1" dirty="0" smtClean="0"/>
              <a:t>.  </a:t>
            </a:r>
            <a:r>
              <a:rPr lang="it-IT" sz="1600" b="1" dirty="0" smtClean="0"/>
              <a:t>TROFEO</a:t>
            </a:r>
          </a:p>
          <a:p>
            <a:r>
              <a:rPr lang="it-IT" b="1" dirty="0"/>
              <a:t> </a:t>
            </a:r>
            <a:r>
              <a:rPr lang="it-IT" b="1" dirty="0" smtClean="0"/>
              <a:t>                   2 </a:t>
            </a:r>
            <a:r>
              <a:rPr lang="it-IT" b="1" dirty="0" err="1" smtClean="0"/>
              <a:t>clas</a:t>
            </a:r>
            <a:r>
              <a:rPr lang="it-IT" b="1" dirty="0" smtClean="0"/>
              <a:t>. </a:t>
            </a:r>
            <a:r>
              <a:rPr lang="it-IT" sz="1600" b="1" dirty="0" smtClean="0"/>
              <a:t>TROFEO</a:t>
            </a:r>
          </a:p>
          <a:p>
            <a:r>
              <a:rPr lang="it-IT" b="1" dirty="0"/>
              <a:t> </a:t>
            </a:r>
            <a:r>
              <a:rPr lang="it-IT" b="1" dirty="0" smtClean="0"/>
              <a:t>                   3 </a:t>
            </a:r>
            <a:r>
              <a:rPr lang="it-IT" b="1" dirty="0" err="1" smtClean="0"/>
              <a:t>clas</a:t>
            </a:r>
            <a:r>
              <a:rPr lang="it-IT" b="1" dirty="0" smtClean="0"/>
              <a:t>. </a:t>
            </a:r>
            <a:r>
              <a:rPr lang="it-IT" sz="1600" b="1" dirty="0" smtClean="0"/>
              <a:t>TROFEO</a:t>
            </a:r>
          </a:p>
          <a:p>
            <a:endParaRPr lang="it-IT" sz="900" b="1" dirty="0" smtClean="0">
              <a:latin typeface="Times New Roman"/>
              <a:cs typeface="Times New Roman"/>
            </a:endParaRPr>
          </a:p>
          <a:p>
            <a:r>
              <a:rPr lang="it-IT" sz="900" b="1" dirty="0" smtClean="0">
                <a:latin typeface="Times New Roman"/>
                <a:cs typeface="Times New Roman"/>
              </a:rPr>
              <a:t>PUO</a:t>
            </a:r>
            <a:r>
              <a:rPr lang="it-IT" sz="900" b="1" dirty="0">
                <a:latin typeface="Times New Roman"/>
                <a:cs typeface="Times New Roman"/>
              </a:rPr>
              <a:t>’ ESSERE RICHIESTA UNA PATTA A FORFAIT COME DA RFT PER UNO DEI PRIMI TRE TURNI ( art 6.3 </a:t>
            </a:r>
            <a:r>
              <a:rPr lang="it-IT" sz="900" b="1" dirty="0" err="1">
                <a:latin typeface="Times New Roman"/>
                <a:cs typeface="Times New Roman"/>
              </a:rPr>
              <a:t>rtf</a:t>
            </a:r>
            <a:r>
              <a:rPr lang="it-IT" sz="900" b="1" dirty="0" smtClean="0">
                <a:latin typeface="Times New Roman"/>
                <a:cs typeface="Times New Roman"/>
              </a:rPr>
              <a:t>)</a:t>
            </a:r>
          </a:p>
          <a:p>
            <a:pPr marL="12700">
              <a:lnSpc>
                <a:spcPts val="1325"/>
              </a:lnSpc>
              <a:spcBef>
                <a:spcPts val="66"/>
              </a:spcBef>
            </a:pPr>
            <a:endParaRPr lang="it-IT" sz="1200" spc="4" dirty="0" smtClean="0">
              <a:latin typeface="Times New Roman"/>
              <a:cs typeface="Times New Roman"/>
            </a:endParaRPr>
          </a:p>
          <a:p>
            <a:pPr marL="12700">
              <a:lnSpc>
                <a:spcPts val="1325"/>
              </a:lnSpc>
              <a:spcBef>
                <a:spcPts val="66"/>
              </a:spcBef>
            </a:pPr>
            <a:r>
              <a:rPr lang="it-IT" sz="1200" spc="4" dirty="0" smtClean="0">
                <a:latin typeface="Times New Roman"/>
                <a:cs typeface="Times New Roman"/>
              </a:rPr>
              <a:t>P</a:t>
            </a:r>
            <a:r>
              <a:rPr lang="it-IT" sz="1200" spc="-4" dirty="0" smtClean="0">
                <a:latin typeface="Times New Roman"/>
                <a:cs typeface="Times New Roman"/>
              </a:rPr>
              <a:t>e</a:t>
            </a:r>
            <a:r>
              <a:rPr lang="it-IT" sz="1200" dirty="0" smtClean="0">
                <a:latin typeface="Times New Roman"/>
                <a:cs typeface="Times New Roman"/>
              </a:rPr>
              <a:t>r</a:t>
            </a:r>
            <a:r>
              <a:rPr lang="it-IT" sz="1200" spc="-4" dirty="0" smtClean="0">
                <a:latin typeface="Times New Roman"/>
                <a:cs typeface="Times New Roman"/>
              </a:rPr>
              <a:t> </a:t>
            </a:r>
            <a:r>
              <a:rPr lang="it-IT" sz="1200" spc="-4" dirty="0">
                <a:latin typeface="Times New Roman"/>
                <a:cs typeface="Times New Roman"/>
              </a:rPr>
              <a:t>ca</a:t>
            </a:r>
            <a:r>
              <a:rPr lang="it-IT" sz="1200" dirty="0">
                <a:latin typeface="Times New Roman"/>
                <a:cs typeface="Times New Roman"/>
              </a:rPr>
              <a:t>l</a:t>
            </a:r>
            <a:r>
              <a:rPr lang="it-IT" sz="1200" spc="-4" dirty="0">
                <a:latin typeface="Times New Roman"/>
                <a:cs typeface="Times New Roman"/>
              </a:rPr>
              <a:t>c</a:t>
            </a:r>
            <a:r>
              <a:rPr lang="it-IT" sz="1200" dirty="0">
                <a:latin typeface="Times New Roman"/>
                <a:cs typeface="Times New Roman"/>
              </a:rPr>
              <a:t>ol</a:t>
            </a:r>
            <a:r>
              <a:rPr lang="it-IT" sz="1200" spc="-4" dirty="0">
                <a:latin typeface="Times New Roman"/>
                <a:cs typeface="Times New Roman"/>
              </a:rPr>
              <a:t>ar</a:t>
            </a:r>
            <a:r>
              <a:rPr lang="it-IT" sz="1200" dirty="0">
                <a:latin typeface="Times New Roman"/>
                <a:cs typeface="Times New Roman"/>
              </a:rPr>
              <a:t>e</a:t>
            </a:r>
            <a:r>
              <a:rPr lang="it-IT" sz="1200" spc="29" dirty="0">
                <a:latin typeface="Times New Roman"/>
                <a:cs typeface="Times New Roman"/>
              </a:rPr>
              <a:t> </a:t>
            </a:r>
            <a:r>
              <a:rPr lang="it-IT" sz="1200" dirty="0">
                <a:latin typeface="Times New Roman"/>
                <a:cs typeface="Times New Roman"/>
              </a:rPr>
              <a:t>la</a:t>
            </a:r>
            <a:r>
              <a:rPr lang="it-IT" sz="1200" spc="4" dirty="0">
                <a:latin typeface="Times New Roman"/>
                <a:cs typeface="Times New Roman"/>
              </a:rPr>
              <a:t> C</a:t>
            </a:r>
            <a:r>
              <a:rPr lang="it-IT" sz="1200" dirty="0">
                <a:latin typeface="Times New Roman"/>
                <a:cs typeface="Times New Roman"/>
              </a:rPr>
              <a:t>l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dirty="0">
                <a:latin typeface="Times New Roman"/>
                <a:cs typeface="Times New Roman"/>
              </a:rPr>
              <a:t>ssi</a:t>
            </a:r>
            <a:r>
              <a:rPr lang="it-IT" sz="1200" spc="-4" dirty="0">
                <a:latin typeface="Times New Roman"/>
                <a:cs typeface="Times New Roman"/>
              </a:rPr>
              <a:t>f</a:t>
            </a:r>
            <a:r>
              <a:rPr lang="it-IT" sz="1200" dirty="0">
                <a:latin typeface="Times New Roman"/>
                <a:cs typeface="Times New Roman"/>
              </a:rPr>
              <a:t>i</a:t>
            </a:r>
            <a:r>
              <a:rPr lang="it-IT" sz="1200" spc="-4" dirty="0">
                <a:latin typeface="Times New Roman"/>
                <a:cs typeface="Times New Roman"/>
              </a:rPr>
              <a:t>c</a:t>
            </a:r>
            <a:r>
              <a:rPr lang="it-IT" sz="1200" dirty="0">
                <a:latin typeface="Times New Roman"/>
                <a:cs typeface="Times New Roman"/>
              </a:rPr>
              <a:t>a</a:t>
            </a:r>
            <a:r>
              <a:rPr lang="it-IT" sz="1200" spc="4" dirty="0">
                <a:latin typeface="Times New Roman"/>
                <a:cs typeface="Times New Roman"/>
              </a:rPr>
              <a:t> </a:t>
            </a:r>
            <a:r>
              <a:rPr lang="it-IT" sz="1200" spc="-19" dirty="0">
                <a:latin typeface="Times New Roman"/>
                <a:cs typeface="Times New Roman"/>
              </a:rPr>
              <a:t>F</a:t>
            </a:r>
            <a:r>
              <a:rPr lang="it-IT" sz="1200" dirty="0">
                <a:latin typeface="Times New Roman"/>
                <a:cs typeface="Times New Roman"/>
              </a:rPr>
              <a:t>in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dirty="0">
                <a:latin typeface="Times New Roman"/>
                <a:cs typeface="Times New Roman"/>
              </a:rPr>
              <a:t>le</a:t>
            </a:r>
            <a:r>
              <a:rPr lang="it-IT" sz="1200" spc="19" dirty="0">
                <a:latin typeface="Times New Roman"/>
                <a:cs typeface="Times New Roman"/>
              </a:rPr>
              <a:t> </a:t>
            </a:r>
            <a:r>
              <a:rPr lang="it-IT" sz="1200" spc="14" dirty="0">
                <a:latin typeface="Times New Roman"/>
                <a:cs typeface="Times New Roman"/>
              </a:rPr>
              <a:t>s</a:t>
            </a:r>
            <a:r>
              <a:rPr lang="it-IT" sz="1200" spc="-4" dirty="0">
                <a:latin typeface="Times New Roman"/>
                <a:cs typeface="Times New Roman"/>
              </a:rPr>
              <a:t>ar</a:t>
            </a:r>
            <a:r>
              <a:rPr lang="it-IT" sz="1200" dirty="0">
                <a:latin typeface="Times New Roman"/>
                <a:cs typeface="Times New Roman"/>
              </a:rPr>
              <a:t>à</a:t>
            </a:r>
            <a:r>
              <a:rPr lang="it-IT" sz="1200" spc="4" dirty="0">
                <a:latin typeface="Times New Roman"/>
                <a:cs typeface="Times New Roman"/>
              </a:rPr>
              <a:t> 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dirty="0">
                <a:latin typeface="Times New Roman"/>
                <a:cs typeface="Times New Roman"/>
              </a:rPr>
              <a:t>dott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dirty="0">
                <a:latin typeface="Times New Roman"/>
                <a:cs typeface="Times New Roman"/>
              </a:rPr>
              <a:t>to</a:t>
            </a:r>
            <a:r>
              <a:rPr lang="it-IT" sz="1200" spc="25" dirty="0">
                <a:latin typeface="Times New Roman"/>
                <a:cs typeface="Times New Roman"/>
              </a:rPr>
              <a:t> </a:t>
            </a:r>
            <a:r>
              <a:rPr lang="it-IT" sz="1200" dirty="0">
                <a:latin typeface="Times New Roman"/>
                <a:cs typeface="Times New Roman"/>
              </a:rPr>
              <a:t>il </a:t>
            </a:r>
            <a:r>
              <a:rPr lang="it-IT" sz="1200" spc="-19" dirty="0" err="1">
                <a:latin typeface="Times New Roman"/>
                <a:cs typeface="Times New Roman"/>
              </a:rPr>
              <a:t>B</a:t>
            </a:r>
            <a:r>
              <a:rPr lang="it-IT" sz="1200" dirty="0" err="1">
                <a:latin typeface="Times New Roman"/>
                <a:cs typeface="Times New Roman"/>
              </a:rPr>
              <a:t>u</a:t>
            </a:r>
            <a:r>
              <a:rPr lang="it-IT" sz="1200" spc="-4" dirty="0" err="1">
                <a:latin typeface="Times New Roman"/>
                <a:cs typeface="Times New Roman"/>
              </a:rPr>
              <a:t>c</a:t>
            </a:r>
            <a:r>
              <a:rPr lang="it-IT" sz="1200" dirty="0" err="1">
                <a:latin typeface="Times New Roman"/>
                <a:cs typeface="Times New Roman"/>
              </a:rPr>
              <a:t>hholz</a:t>
            </a:r>
            <a:r>
              <a:rPr lang="it-IT" sz="1200" spc="44" dirty="0">
                <a:latin typeface="Times New Roman"/>
                <a:cs typeface="Times New Roman"/>
              </a:rPr>
              <a:t> </a:t>
            </a:r>
            <a:r>
              <a:rPr lang="it-IT" sz="1200" spc="-39" dirty="0">
                <a:latin typeface="Times New Roman"/>
                <a:cs typeface="Times New Roman"/>
              </a:rPr>
              <a:t>I</a:t>
            </a:r>
            <a:r>
              <a:rPr lang="it-IT" sz="1200" dirty="0">
                <a:latin typeface="Times New Roman"/>
                <a:cs typeface="Times New Roman"/>
              </a:rPr>
              <a:t>nt</a:t>
            </a:r>
            <a:r>
              <a:rPr lang="it-IT" sz="1200" spc="-4" dirty="0">
                <a:latin typeface="Times New Roman"/>
                <a:cs typeface="Times New Roman"/>
              </a:rPr>
              <a:t>er</a:t>
            </a:r>
            <a:r>
              <a:rPr lang="it-IT" sz="1200" dirty="0">
                <a:latin typeface="Times New Roman"/>
                <a:cs typeface="Times New Roman"/>
              </a:rPr>
              <a:t>n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spc="4" dirty="0">
                <a:latin typeface="Times New Roman"/>
                <a:cs typeface="Times New Roman"/>
              </a:rPr>
              <a:t>z</a:t>
            </a:r>
            <a:r>
              <a:rPr lang="it-IT" sz="1200" dirty="0">
                <a:latin typeface="Times New Roman"/>
                <a:cs typeface="Times New Roman"/>
              </a:rPr>
              <a:t>ion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dirty="0">
                <a:latin typeface="Times New Roman"/>
                <a:cs typeface="Times New Roman"/>
              </a:rPr>
              <a:t>l</a:t>
            </a:r>
            <a:r>
              <a:rPr lang="it-IT" sz="1200" spc="-4" dirty="0">
                <a:latin typeface="Times New Roman"/>
                <a:cs typeface="Times New Roman"/>
              </a:rPr>
              <a:t>e</a:t>
            </a:r>
            <a:r>
              <a:rPr lang="it-IT" sz="1200" dirty="0">
                <a:latin typeface="Times New Roman"/>
                <a:cs typeface="Times New Roman"/>
              </a:rPr>
              <a:t>. </a:t>
            </a:r>
          </a:p>
          <a:p>
            <a:pPr>
              <a:lnSpc>
                <a:spcPts val="1325"/>
              </a:lnSpc>
              <a:spcBef>
                <a:spcPts val="66"/>
              </a:spcBef>
            </a:pPr>
            <a:r>
              <a:rPr lang="it-IT" sz="1200" dirty="0" smtClean="0">
                <a:latin typeface="Times New Roman"/>
                <a:cs typeface="Times New Roman"/>
              </a:rPr>
              <a:t>I</a:t>
            </a:r>
            <a:r>
              <a:rPr lang="it-IT" sz="1200" spc="-4" dirty="0" smtClean="0">
                <a:latin typeface="Times New Roman"/>
                <a:cs typeface="Times New Roman"/>
              </a:rPr>
              <a:t> </a:t>
            </a:r>
            <a:r>
              <a:rPr lang="it-IT" sz="1200" spc="-4" dirty="0">
                <a:latin typeface="Times New Roman"/>
                <a:cs typeface="Times New Roman"/>
              </a:rPr>
              <a:t>cr</a:t>
            </a:r>
            <a:r>
              <a:rPr lang="it-IT" sz="1200" dirty="0">
                <a:latin typeface="Times New Roman"/>
                <a:cs typeface="Times New Roman"/>
              </a:rPr>
              <a:t>it</a:t>
            </a:r>
            <a:r>
              <a:rPr lang="it-IT" sz="1200" spc="-4" dirty="0">
                <a:latin typeface="Times New Roman"/>
                <a:cs typeface="Times New Roman"/>
              </a:rPr>
              <a:t>er</a:t>
            </a:r>
            <a:r>
              <a:rPr lang="it-IT" sz="1200" dirty="0">
                <a:latin typeface="Times New Roman"/>
                <a:cs typeface="Times New Roman"/>
              </a:rPr>
              <a:t>i</a:t>
            </a:r>
            <a:r>
              <a:rPr lang="it-IT" sz="1200" spc="14" dirty="0">
                <a:latin typeface="Times New Roman"/>
                <a:cs typeface="Times New Roman"/>
              </a:rPr>
              <a:t> </a:t>
            </a:r>
            <a:r>
              <a:rPr lang="it-IT" sz="1200" dirty="0">
                <a:latin typeface="Times New Roman"/>
                <a:cs typeface="Times New Roman"/>
              </a:rPr>
              <a:t>di sp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spc="9" dirty="0">
                <a:latin typeface="Times New Roman"/>
                <a:cs typeface="Times New Roman"/>
              </a:rPr>
              <a:t>r</a:t>
            </a:r>
            <a:r>
              <a:rPr lang="it-IT" sz="1200" spc="-4" dirty="0">
                <a:latin typeface="Times New Roman"/>
                <a:cs typeface="Times New Roman"/>
              </a:rPr>
              <a:t>e</a:t>
            </a:r>
            <a:r>
              <a:rPr lang="it-IT" sz="1200" spc="-9" dirty="0">
                <a:latin typeface="Times New Roman"/>
                <a:cs typeface="Times New Roman"/>
              </a:rPr>
              <a:t>g</a:t>
            </a:r>
            <a:r>
              <a:rPr lang="it-IT" sz="1200" spc="-25" dirty="0">
                <a:latin typeface="Times New Roman"/>
                <a:cs typeface="Times New Roman"/>
              </a:rPr>
              <a:t>g</a:t>
            </a:r>
            <a:r>
              <a:rPr lang="it-IT" sz="1200" dirty="0">
                <a:latin typeface="Times New Roman"/>
                <a:cs typeface="Times New Roman"/>
              </a:rPr>
              <a:t>io</a:t>
            </a:r>
            <a:r>
              <a:rPr lang="it-IT" sz="1200" spc="50" dirty="0">
                <a:latin typeface="Times New Roman"/>
                <a:cs typeface="Times New Roman"/>
              </a:rPr>
              <a:t> </a:t>
            </a:r>
            <a:r>
              <a:rPr lang="it-IT" sz="1200" dirty="0">
                <a:latin typeface="Times New Roman"/>
                <a:cs typeface="Times New Roman"/>
              </a:rPr>
              <a:t>so</a:t>
            </a:r>
            <a:r>
              <a:rPr lang="it-IT" sz="1200" spc="9" dirty="0">
                <a:latin typeface="Times New Roman"/>
                <a:cs typeface="Times New Roman"/>
              </a:rPr>
              <a:t>n</a:t>
            </a:r>
            <a:r>
              <a:rPr lang="it-IT" sz="1200" dirty="0">
                <a:latin typeface="Times New Roman"/>
                <a:cs typeface="Times New Roman"/>
              </a:rPr>
              <a:t>o</a:t>
            </a:r>
          </a:p>
          <a:p>
            <a:pPr>
              <a:lnSpc>
                <a:spcPts val="1325"/>
              </a:lnSpc>
              <a:spcBef>
                <a:spcPts val="66"/>
              </a:spcBef>
            </a:pPr>
            <a:r>
              <a:rPr lang="it-IT" sz="1200" spc="-19" dirty="0" err="1">
                <a:latin typeface="Times New Roman"/>
                <a:cs typeface="Times New Roman"/>
              </a:rPr>
              <a:t>B</a:t>
            </a:r>
            <a:r>
              <a:rPr lang="it-IT" sz="1200" dirty="0" err="1">
                <a:latin typeface="Times New Roman"/>
                <a:cs typeface="Times New Roman"/>
              </a:rPr>
              <a:t>u</a:t>
            </a:r>
            <a:r>
              <a:rPr lang="it-IT" sz="1200" spc="-4" dirty="0" err="1">
                <a:latin typeface="Times New Roman"/>
                <a:cs typeface="Times New Roman"/>
              </a:rPr>
              <a:t>c</a:t>
            </a:r>
            <a:r>
              <a:rPr lang="it-IT" sz="1200" dirty="0" err="1">
                <a:latin typeface="Times New Roman"/>
                <a:cs typeface="Times New Roman"/>
              </a:rPr>
              <a:t>hholz</a:t>
            </a:r>
            <a:r>
              <a:rPr lang="it-IT" sz="1200" spc="29" dirty="0">
                <a:latin typeface="Times New Roman"/>
                <a:cs typeface="Times New Roman"/>
              </a:rPr>
              <a:t> totale</a:t>
            </a:r>
            <a:endParaRPr lang="it-IT" sz="1200" dirty="0">
              <a:latin typeface="Times New Roman"/>
              <a:cs typeface="Times New Roman"/>
            </a:endParaRPr>
          </a:p>
          <a:p>
            <a:pPr>
              <a:lnSpc>
                <a:spcPts val="1325"/>
              </a:lnSpc>
              <a:spcBef>
                <a:spcPts val="66"/>
              </a:spcBef>
            </a:pPr>
            <a:r>
              <a:rPr lang="it-IT" sz="1200" spc="-19" dirty="0" err="1">
                <a:latin typeface="Times New Roman"/>
                <a:cs typeface="Times New Roman"/>
              </a:rPr>
              <a:t>B</a:t>
            </a:r>
            <a:r>
              <a:rPr lang="it-IT" sz="1200" dirty="0" err="1">
                <a:latin typeface="Times New Roman"/>
                <a:cs typeface="Times New Roman"/>
              </a:rPr>
              <a:t>u</a:t>
            </a:r>
            <a:r>
              <a:rPr lang="it-IT" sz="1200" spc="-4" dirty="0" err="1">
                <a:latin typeface="Times New Roman"/>
                <a:cs typeface="Times New Roman"/>
              </a:rPr>
              <a:t>c</a:t>
            </a:r>
            <a:r>
              <a:rPr lang="it-IT" sz="1200" dirty="0" err="1">
                <a:latin typeface="Times New Roman"/>
                <a:cs typeface="Times New Roman"/>
              </a:rPr>
              <a:t>hholz</a:t>
            </a:r>
            <a:r>
              <a:rPr lang="it-IT" sz="1200" spc="4" dirty="0">
                <a:latin typeface="Times New Roman"/>
                <a:cs typeface="Times New Roman"/>
              </a:rPr>
              <a:t> </a:t>
            </a:r>
            <a:r>
              <a:rPr lang="it-IT" sz="1200" spc="4" dirty="0" err="1">
                <a:latin typeface="Times New Roman"/>
                <a:cs typeface="Times New Roman"/>
              </a:rPr>
              <a:t>cut</a:t>
            </a:r>
            <a:r>
              <a:rPr lang="it-IT" sz="1200" spc="4" dirty="0">
                <a:latin typeface="Times New Roman"/>
                <a:cs typeface="Times New Roman"/>
              </a:rPr>
              <a:t> 1</a:t>
            </a:r>
            <a:endParaRPr lang="it-IT" sz="1200" dirty="0">
              <a:latin typeface="Times New Roman"/>
              <a:cs typeface="Times New Roman"/>
            </a:endParaRPr>
          </a:p>
          <a:p>
            <a:pPr marR="22860">
              <a:lnSpc>
                <a:spcPct val="95825"/>
              </a:lnSpc>
            </a:pPr>
            <a:r>
              <a:rPr lang="it-IT" sz="1200" spc="-84" dirty="0" err="1">
                <a:latin typeface="Times New Roman"/>
                <a:cs typeface="Times New Roman"/>
              </a:rPr>
              <a:t>A</a:t>
            </a:r>
            <a:r>
              <a:rPr lang="it-IT" sz="1200" dirty="0" err="1">
                <a:latin typeface="Times New Roman"/>
                <a:cs typeface="Times New Roman"/>
              </a:rPr>
              <a:t>v</a:t>
            </a:r>
            <a:r>
              <a:rPr lang="it-IT" sz="1200" spc="-4" dirty="0" err="1">
                <a:latin typeface="Times New Roman"/>
                <a:cs typeface="Times New Roman"/>
              </a:rPr>
              <a:t>e</a:t>
            </a:r>
            <a:r>
              <a:rPr lang="it-IT" sz="1200" spc="9" dirty="0" err="1">
                <a:latin typeface="Times New Roman"/>
                <a:cs typeface="Times New Roman"/>
              </a:rPr>
              <a:t>r</a:t>
            </a:r>
            <a:r>
              <a:rPr lang="it-IT" sz="1200" spc="-4" dirty="0" err="1">
                <a:latin typeface="Times New Roman"/>
                <a:cs typeface="Times New Roman"/>
              </a:rPr>
              <a:t>a</a:t>
            </a:r>
            <a:r>
              <a:rPr lang="it-IT" sz="1200" spc="9" dirty="0" err="1">
                <a:latin typeface="Times New Roman"/>
                <a:cs typeface="Times New Roman"/>
              </a:rPr>
              <a:t>n</a:t>
            </a:r>
            <a:r>
              <a:rPr lang="it-IT" sz="1200" spc="-25" dirty="0" err="1">
                <a:latin typeface="Times New Roman"/>
                <a:cs typeface="Times New Roman"/>
              </a:rPr>
              <a:t>g</a:t>
            </a:r>
            <a:r>
              <a:rPr lang="it-IT" sz="1200" dirty="0" err="1">
                <a:latin typeface="Times New Roman"/>
                <a:cs typeface="Times New Roman"/>
              </a:rPr>
              <a:t>e</a:t>
            </a:r>
            <a:r>
              <a:rPr lang="it-IT" sz="1200" spc="19" dirty="0">
                <a:latin typeface="Times New Roman"/>
                <a:cs typeface="Times New Roman"/>
              </a:rPr>
              <a:t> </a:t>
            </a:r>
            <a:r>
              <a:rPr lang="it-IT" sz="1200" spc="4" dirty="0">
                <a:latin typeface="Times New Roman"/>
                <a:cs typeface="Times New Roman"/>
              </a:rPr>
              <a:t>R</a:t>
            </a:r>
            <a:r>
              <a:rPr lang="it-IT" sz="1200" spc="-4" dirty="0">
                <a:latin typeface="Times New Roman"/>
                <a:cs typeface="Times New Roman"/>
              </a:rPr>
              <a:t>a</a:t>
            </a:r>
            <a:r>
              <a:rPr lang="it-IT" sz="1200" dirty="0">
                <a:latin typeface="Times New Roman"/>
                <a:cs typeface="Times New Roman"/>
              </a:rPr>
              <a:t>t.</a:t>
            </a:r>
            <a:r>
              <a:rPr lang="it-IT" sz="1200" spc="9" dirty="0">
                <a:latin typeface="Times New Roman"/>
                <a:cs typeface="Times New Roman"/>
              </a:rPr>
              <a:t> </a:t>
            </a:r>
            <a:r>
              <a:rPr lang="it-IT" sz="1200" dirty="0" err="1">
                <a:latin typeface="Times New Roman"/>
                <a:cs typeface="Times New Roman"/>
              </a:rPr>
              <a:t>Opp</a:t>
            </a:r>
            <a:r>
              <a:rPr lang="it-IT" sz="1200" dirty="0">
                <a:latin typeface="Times New Roman"/>
                <a:cs typeface="Times New Roman"/>
              </a:rPr>
              <a:t>. ( ai fini dell’Aro l’</a:t>
            </a:r>
            <a:r>
              <a:rPr lang="it-IT" sz="1200" dirty="0" err="1">
                <a:latin typeface="Times New Roman"/>
                <a:cs typeface="Times New Roman"/>
              </a:rPr>
              <a:t>elo</a:t>
            </a:r>
            <a:r>
              <a:rPr lang="it-IT" sz="1200" dirty="0">
                <a:latin typeface="Times New Roman"/>
                <a:cs typeface="Times New Roman"/>
              </a:rPr>
              <a:t> </a:t>
            </a:r>
            <a:r>
              <a:rPr lang="it-IT" sz="1200" dirty="0" err="1">
                <a:latin typeface="Times New Roman"/>
                <a:cs typeface="Times New Roman"/>
              </a:rPr>
              <a:t>italia</a:t>
            </a:r>
            <a:r>
              <a:rPr lang="it-IT" sz="1200" dirty="0">
                <a:latin typeface="Times New Roman"/>
                <a:cs typeface="Times New Roman"/>
              </a:rPr>
              <a:t> è equiparato all’</a:t>
            </a:r>
            <a:r>
              <a:rPr lang="it-IT" sz="1200" dirty="0" err="1">
                <a:latin typeface="Times New Roman"/>
                <a:cs typeface="Times New Roman"/>
              </a:rPr>
              <a:t>elo</a:t>
            </a:r>
            <a:r>
              <a:rPr lang="it-IT" sz="1200" dirty="0">
                <a:latin typeface="Times New Roman"/>
                <a:cs typeface="Times New Roman"/>
              </a:rPr>
              <a:t> fide)</a:t>
            </a:r>
          </a:p>
          <a:p>
            <a:pPr marL="12700" marR="22860">
              <a:lnSpc>
                <a:spcPct val="95825"/>
              </a:lnSpc>
              <a:spcBef>
                <a:spcPts val="5"/>
              </a:spcBef>
            </a:pPr>
            <a:endParaRPr lang="it-IT" sz="1600" dirty="0">
              <a:latin typeface="Times New Roman"/>
              <a:cs typeface="Times New Roman"/>
            </a:endParaRPr>
          </a:p>
          <a:p>
            <a:endParaRPr lang="it-IT" b="1" dirty="0"/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DA1F7FAB-7157-4683-A5B6-AAAAAB6D9B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3987" y="441945"/>
            <a:ext cx="1328214" cy="1316212"/>
          </a:xfrm>
          <a:prstGeom prst="rect">
            <a:avLst/>
          </a:prstGeom>
        </p:spPr>
      </p:pic>
      <p:pic>
        <p:nvPicPr>
          <p:cNvPr id="9" name="Immagin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799" y="441945"/>
            <a:ext cx="1421202" cy="1143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9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>
            <a:extLst>
              <a:ext uri="{FF2B5EF4-FFF2-40B4-BE49-F238E27FC236}">
                <a16:creationId xmlns:a16="http://schemas.microsoft.com/office/drawing/2014/main" id="{DA1F7FAB-7157-4683-A5B6-AAAAAB6D9B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5267" y="130674"/>
            <a:ext cx="1328214" cy="1316212"/>
          </a:xfrm>
          <a:prstGeom prst="rect">
            <a:avLst/>
          </a:prstGeom>
        </p:spPr>
      </p:pic>
      <p:pic>
        <p:nvPicPr>
          <p:cNvPr id="3" name="Immagin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379" y="296449"/>
            <a:ext cx="1421202" cy="858003"/>
          </a:xfrm>
          <a:prstGeom prst="rect">
            <a:avLst/>
          </a:prstGeom>
        </p:spPr>
      </p:pic>
      <p:sp>
        <p:nvSpPr>
          <p:cNvPr id="4" name="object 23"/>
          <p:cNvSpPr/>
          <p:nvPr/>
        </p:nvSpPr>
        <p:spPr>
          <a:xfrm>
            <a:off x="587915" y="454873"/>
            <a:ext cx="812291" cy="498347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pic>
        <p:nvPicPr>
          <p:cNvPr id="5" name="Immagine 4"/>
          <p:cNvPicPr/>
          <p:nvPr/>
        </p:nvPicPr>
        <p:blipFill>
          <a:blip r:embed="rId5"/>
          <a:stretch/>
        </p:blipFill>
        <p:spPr>
          <a:xfrm>
            <a:off x="7328777" y="296449"/>
            <a:ext cx="893899" cy="849656"/>
          </a:xfrm>
          <a:prstGeom prst="rect">
            <a:avLst/>
          </a:prstGeom>
          <a:ln>
            <a:noFill/>
          </a:ln>
        </p:spPr>
      </p:pic>
      <p:sp>
        <p:nvSpPr>
          <p:cNvPr id="6" name="Rettangolo 5"/>
          <p:cNvSpPr/>
          <p:nvPr/>
        </p:nvSpPr>
        <p:spPr>
          <a:xfrm>
            <a:off x="278674" y="1802674"/>
            <a:ext cx="8508275" cy="5787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38383B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400" b="1" spc="-50" dirty="0" smtClean="0">
                <a:solidFill>
                  <a:srgbClr val="38383B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1400" b="1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iscrizione</a:t>
            </a:r>
            <a:r>
              <a:rPr lang="en-US" sz="1400" b="1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155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1400" b="1" spc="-20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mp</a:t>
            </a:r>
            <a:r>
              <a:rPr lang="en-US" sz="1400" b="1" spc="-9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400" b="1" spc="-195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b="1" spc="-13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400" b="1" spc="-205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1400" b="1" spc="5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n-US" sz="1400" b="1" spc="-18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99979E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‘</a:t>
            </a:r>
            <a:r>
              <a:rPr lang="en-US" sz="1400" b="1" spc="60" dirty="0" smtClean="0">
                <a:solidFill>
                  <a:srgbClr val="99979E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b="1" spc="-9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ccettazione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8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en-US" sz="1400" b="1" spc="-17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400" b="1" spc="-200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1400" b="1" spc="-16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sz="1400" b="1" spc="16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en-US" sz="1400" b="1" spc="-9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</a:t>
            </a:r>
            <a:r>
              <a:rPr lang="en-US" sz="1400" b="1" spc="-190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sz="1400" b="1" spc="16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400" b="1" spc="-70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1400" b="1" spc="-19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b="1" spc="-13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1400" b="1" spc="-6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1400" b="1" spc="15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previste</a:t>
            </a:r>
            <a:r>
              <a:rPr lang="en-US" sz="1400" b="1" dirty="0" smtClean="0">
                <a:solidFill>
                  <a:srgbClr val="5B5B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spc="20" dirty="0" smtClean="0">
                <a:solidFill>
                  <a:srgbClr val="5B5B60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400" b="1" spc="-70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 </a:t>
            </a:r>
            <a:r>
              <a:rPr lang="en-US" sz="1400" b="1" spc="16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en-US" sz="1400" b="1" spc="-95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sz="1400" b="1" spc="-6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="1" spc="-13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5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1400" b="1" spc="6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="1" spc="-125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1400" b="1" spc="-7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1400" b="1" spc="-200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1400" b="1" spc="105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bando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E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possesso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tessera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agonistica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juniors </a:t>
            </a:r>
            <a:r>
              <a:rPr lang="en-US" sz="1400" b="1" spc="105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valida</a:t>
            </a:r>
            <a:r>
              <a:rPr lang="en-US" sz="1400" b="1" spc="105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1400" b="1" spc="110" dirty="0" smtClean="0">
              <a:solidFill>
                <a:srgbClr val="99979E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1400" b="1" spc="165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giocatori</a:t>
            </a:r>
            <a:r>
              <a:rPr lang="en-US" sz="1400" b="1" dirty="0" smtClean="0">
                <a:solidFill>
                  <a:srgbClr val="99979E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possono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90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presentarsi</a:t>
            </a:r>
            <a:r>
              <a:rPr lang="en-US" sz="1400" b="1" dirty="0" smtClean="0">
                <a:solidFill>
                  <a:srgbClr val="99979E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 </a:t>
            </a:r>
            <a:r>
              <a:rPr lang="en-US" sz="1400" b="1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tavolo</a:t>
            </a:r>
            <a:r>
              <a:rPr lang="en-US" sz="1400" b="1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95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sz="1400" b="1" spc="95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gioco</a:t>
            </a:r>
            <a:r>
              <a:rPr lang="en-US" sz="1400" b="1" spc="95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con un </a:t>
            </a:r>
            <a:r>
              <a:rPr lang="en-US" sz="1400" b="1" spc="95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ritardo</a:t>
            </a:r>
            <a:r>
              <a:rPr lang="en-US" sz="1400" b="1" spc="95" dirty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95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massimo</a:t>
            </a:r>
            <a:r>
              <a:rPr lang="en-US" sz="1400" b="1" spc="95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pc="95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concesso</a:t>
            </a:r>
            <a:r>
              <a:rPr lang="en-US" sz="1400" b="1" spc="95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30’dall’inizio del </a:t>
            </a:r>
            <a:r>
              <a:rPr lang="en-US" sz="1400" b="1" spc="95" dirty="0" err="1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gioco</a:t>
            </a:r>
            <a:r>
              <a:rPr lang="en-US" sz="1400" b="1" spc="95" dirty="0" smtClean="0">
                <a:solidFill>
                  <a:srgbClr val="7E7C8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it-IT" sz="1400" b="1" dirty="0" smtClean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decisioni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arbitrali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sono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inappellabili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quanto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non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contemplato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valgono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norme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regolamento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internazionale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FIDE e del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regolamento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tecnico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federale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vigente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L’organizzazione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nel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rispetto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regolamenti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FSI e FIDE in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vigore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momento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manifestazione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riserva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apportare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tutte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eventuali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modifiche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che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rendessero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necessarie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per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buon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esito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del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torneo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e per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motivi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forza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maggiore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E’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possibile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accedere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all’area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competizione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apparecchiature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elettroniche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spente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lontane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dal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corpo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Per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facilitare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ciò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sarà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messa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disposizione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giocatori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cassettina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contenitore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vicino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al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tavolo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organizzativo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In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caso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violazione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tale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disposizione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saranno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prese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dall’arbitro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decisioni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previste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regolamenti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vigenti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l’iscrizione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ritiene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concesso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diritto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all’utilizzo</a:t>
            </a:r>
            <a:r>
              <a:rPr lang="en-US" sz="1400" b="1" dirty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dati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personali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sul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web 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sugli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organi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informazione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della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manifrstazione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Per I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minori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il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consenso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è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dato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genitori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o da chi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esercita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la patria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potestà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 Tale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concessione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è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estesa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all’utilizzo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delle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dirty="0" err="1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immagini</a:t>
            </a:r>
            <a:r>
              <a:rPr lang="en-US" sz="1400" b="1" dirty="0" smtClean="0">
                <a:solidFill>
                  <a:srgbClr val="6D6B72"/>
                </a:solidFill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rgbClr val="6D6B72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400" dirty="0" smtClean="0">
              <a:solidFill>
                <a:srgbClr val="6D6B72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80390" marR="175260" indent="-285750" algn="just">
              <a:lnSpc>
                <a:spcPct val="107000"/>
              </a:lnSpc>
              <a:spcBef>
                <a:spcPts val="73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it-IT" sz="1400" dirty="0"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94640" algn="just">
              <a:spcBef>
                <a:spcPts val="35"/>
              </a:spcBef>
              <a:spcAft>
                <a:spcPts val="0"/>
              </a:spcAft>
            </a:pPr>
            <a:endParaRPr lang="en-US" dirty="0">
              <a:solidFill>
                <a:srgbClr val="99979E"/>
              </a:solidFill>
              <a:latin typeface="+mj-lt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DA1F7FAB-7157-4683-A5B6-AAAAAB6D9B5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9141" y="158178"/>
            <a:ext cx="1328214" cy="13162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5172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</TotalTime>
  <Words>469</Words>
  <Application>Microsoft Office PowerPoint</Application>
  <PresentationFormat>Presentazione su schermo (4:3)</PresentationFormat>
  <Paragraphs>43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Tema di Office</vt:lpstr>
      <vt:lpstr>MIMOSA SSD E MOTOCLUB SSD ORGANIZZANO  1°TORNEO SERALE  SCACCHI MOTO  7 NOVEMBRE-5 DICEMBRE  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CIAO</dc:title>
  <dc:creator>Admin</dc:creator>
  <cp:lastModifiedBy>Admin</cp:lastModifiedBy>
  <cp:revision>29</cp:revision>
  <cp:lastPrinted>2024-10-10T14:04:24Z</cp:lastPrinted>
  <dcterms:created xsi:type="dcterms:W3CDTF">2024-10-03T16:38:31Z</dcterms:created>
  <dcterms:modified xsi:type="dcterms:W3CDTF">2024-10-10T14:10:34Z</dcterms:modified>
</cp:coreProperties>
</file>