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888163" cy="100203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C5FF"/>
    <a:srgbClr val="A3C167"/>
    <a:srgbClr val="A9C571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594" y="-41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354" cy="502800"/>
          </a:xfrm>
          <a:prstGeom prst="rect">
            <a:avLst/>
          </a:prstGeom>
        </p:spPr>
        <p:txBody>
          <a:bodyPr vert="horz" lIns="84718" tIns="42359" rIns="84718" bIns="42359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1363" y="1"/>
            <a:ext cx="2985354" cy="502800"/>
          </a:xfrm>
          <a:prstGeom prst="rect">
            <a:avLst/>
          </a:prstGeom>
        </p:spPr>
        <p:txBody>
          <a:bodyPr vert="horz" lIns="84718" tIns="42359" rIns="84718" bIns="42359" rtlCol="0"/>
          <a:lstStyle>
            <a:lvl1pPr algn="r">
              <a:defRPr sz="1100"/>
            </a:lvl1pPr>
          </a:lstStyle>
          <a:p>
            <a:fld id="{0E65B47F-0A51-4A9A-B559-B6C983C36D2D}" type="datetimeFigureOut">
              <a:rPr lang="it-IT" smtClean="0"/>
              <a:t>06/10/2016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49488" y="1252538"/>
            <a:ext cx="23891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718" tIns="42359" rIns="84718" bIns="4235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817" y="4822715"/>
            <a:ext cx="5510530" cy="3945047"/>
          </a:xfrm>
          <a:prstGeom prst="rect">
            <a:avLst/>
          </a:prstGeom>
        </p:spPr>
        <p:txBody>
          <a:bodyPr vert="horz" lIns="84718" tIns="42359" rIns="84718" bIns="42359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7500"/>
            <a:ext cx="2985354" cy="502800"/>
          </a:xfrm>
          <a:prstGeom prst="rect">
            <a:avLst/>
          </a:prstGeom>
        </p:spPr>
        <p:txBody>
          <a:bodyPr vert="horz" lIns="84718" tIns="42359" rIns="84718" bIns="42359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1363" y="9517500"/>
            <a:ext cx="2985354" cy="502800"/>
          </a:xfrm>
          <a:prstGeom prst="rect">
            <a:avLst/>
          </a:prstGeom>
        </p:spPr>
        <p:txBody>
          <a:bodyPr vert="horz" lIns="84718" tIns="42359" rIns="84718" bIns="42359" rtlCol="0" anchor="b"/>
          <a:lstStyle>
            <a:lvl1pPr algn="r">
              <a:defRPr sz="1100"/>
            </a:lvl1pPr>
          </a:lstStyle>
          <a:p>
            <a:fld id="{2C040BAD-1323-4C94-B35B-77B8604218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09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40BAD-1323-4C94-B35B-77B86042189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939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hyperlink" Target="http://www.excelsior-scacchi.it/" TargetMode="External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721360" y="2909569"/>
            <a:ext cx="6082029" cy="739140"/>
          </a:xfrm>
          <a:custGeom>
            <a:avLst/>
            <a:gdLst/>
            <a:ahLst/>
            <a:cxnLst/>
            <a:rect l="l" t="t" r="r" b="b"/>
            <a:pathLst>
              <a:path w="6082029" h="739140">
                <a:moveTo>
                  <a:pt x="0" y="739140"/>
                </a:moveTo>
                <a:lnTo>
                  <a:pt x="6082029" y="739140"/>
                </a:lnTo>
                <a:lnTo>
                  <a:pt x="6082029" y="0"/>
                </a:lnTo>
                <a:lnTo>
                  <a:pt x="0" y="0"/>
                </a:lnTo>
                <a:lnTo>
                  <a:pt x="0" y="739140"/>
                </a:lnTo>
                <a:close/>
              </a:path>
            </a:pathLst>
          </a:custGeom>
          <a:solidFill>
            <a:srgbClr val="D5E2B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9" name="object 49"/>
          <p:cNvSpPr/>
          <p:nvPr/>
        </p:nvSpPr>
        <p:spPr>
          <a:xfrm>
            <a:off x="721360" y="3648709"/>
            <a:ext cx="6082029" cy="364626"/>
          </a:xfrm>
          <a:custGeom>
            <a:avLst/>
            <a:gdLst/>
            <a:ahLst/>
            <a:cxnLst/>
            <a:rect l="l" t="t" r="r" b="b"/>
            <a:pathLst>
              <a:path w="6082029" h="680720">
                <a:moveTo>
                  <a:pt x="0" y="680720"/>
                </a:moveTo>
                <a:lnTo>
                  <a:pt x="6082029" y="680720"/>
                </a:lnTo>
                <a:lnTo>
                  <a:pt x="6082029" y="0"/>
                </a:lnTo>
                <a:lnTo>
                  <a:pt x="0" y="0"/>
                </a:lnTo>
                <a:lnTo>
                  <a:pt x="0" y="680720"/>
                </a:lnTo>
                <a:close/>
              </a:path>
            </a:pathLst>
          </a:custGeom>
          <a:solidFill>
            <a:srgbClr val="D5E2B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4" name="object 54"/>
          <p:cNvSpPr/>
          <p:nvPr/>
        </p:nvSpPr>
        <p:spPr>
          <a:xfrm>
            <a:off x="721360" y="2910205"/>
            <a:ext cx="6082029" cy="0"/>
          </a:xfrm>
          <a:custGeom>
            <a:avLst/>
            <a:gdLst/>
            <a:ahLst/>
            <a:cxnLst/>
            <a:rect l="l" t="t" r="r" b="b"/>
            <a:pathLst>
              <a:path w="6082029">
                <a:moveTo>
                  <a:pt x="0" y="0"/>
                </a:moveTo>
                <a:lnTo>
                  <a:pt x="6082029" y="0"/>
                </a:lnTo>
              </a:path>
            </a:pathLst>
          </a:custGeom>
          <a:ln w="2540">
            <a:solidFill>
              <a:srgbClr val="7F007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5" name="object 55"/>
          <p:cNvSpPr/>
          <p:nvPr/>
        </p:nvSpPr>
        <p:spPr>
          <a:xfrm>
            <a:off x="734060" y="2921634"/>
            <a:ext cx="6057899" cy="0"/>
          </a:xfrm>
          <a:custGeom>
            <a:avLst/>
            <a:gdLst/>
            <a:ahLst/>
            <a:cxnLst/>
            <a:rect l="l" t="t" r="r" b="b"/>
            <a:pathLst>
              <a:path w="6057899">
                <a:moveTo>
                  <a:pt x="0" y="0"/>
                </a:moveTo>
                <a:lnTo>
                  <a:pt x="6057899" y="0"/>
                </a:lnTo>
              </a:path>
            </a:pathLst>
          </a:custGeom>
          <a:ln w="2540">
            <a:solidFill>
              <a:srgbClr val="7F007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4" name="object 44"/>
          <p:cNvSpPr/>
          <p:nvPr/>
        </p:nvSpPr>
        <p:spPr>
          <a:xfrm>
            <a:off x="825500" y="5195275"/>
            <a:ext cx="2886710" cy="3810136"/>
          </a:xfrm>
          <a:custGeom>
            <a:avLst/>
            <a:gdLst/>
            <a:ahLst/>
            <a:cxnLst/>
            <a:rect l="l" t="t" r="r" b="b"/>
            <a:pathLst>
              <a:path w="2886710" h="3445510">
                <a:moveTo>
                  <a:pt x="0" y="3445510"/>
                </a:moveTo>
                <a:lnTo>
                  <a:pt x="2886710" y="3445510"/>
                </a:lnTo>
                <a:lnTo>
                  <a:pt x="2886710" y="0"/>
                </a:lnTo>
                <a:lnTo>
                  <a:pt x="0" y="0"/>
                </a:lnTo>
                <a:lnTo>
                  <a:pt x="0" y="3445510"/>
                </a:lnTo>
                <a:close/>
              </a:path>
            </a:pathLst>
          </a:custGeom>
          <a:solidFill>
            <a:srgbClr val="99CC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845819" y="9029700"/>
            <a:ext cx="1165859" cy="572769"/>
          </a:xfrm>
          <a:custGeom>
            <a:avLst/>
            <a:gdLst/>
            <a:ahLst/>
            <a:cxnLst/>
            <a:rect l="l" t="t" r="r" b="b"/>
            <a:pathLst>
              <a:path w="1165859" h="572770">
                <a:moveTo>
                  <a:pt x="0" y="572769"/>
                </a:moveTo>
                <a:lnTo>
                  <a:pt x="1165859" y="572769"/>
                </a:lnTo>
                <a:lnTo>
                  <a:pt x="1165859" y="0"/>
                </a:lnTo>
                <a:lnTo>
                  <a:pt x="0" y="0"/>
                </a:lnTo>
                <a:lnTo>
                  <a:pt x="0" y="572769"/>
                </a:lnTo>
                <a:close/>
              </a:path>
            </a:pathLst>
          </a:custGeom>
          <a:solidFill>
            <a:srgbClr val="C5D8F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2011680" y="9029700"/>
            <a:ext cx="1165859" cy="572769"/>
          </a:xfrm>
          <a:custGeom>
            <a:avLst/>
            <a:gdLst/>
            <a:ahLst/>
            <a:cxnLst/>
            <a:rect l="l" t="t" r="r" b="b"/>
            <a:pathLst>
              <a:path w="1165859" h="572770">
                <a:moveTo>
                  <a:pt x="0" y="572769"/>
                </a:moveTo>
                <a:lnTo>
                  <a:pt x="1165859" y="572769"/>
                </a:lnTo>
                <a:lnTo>
                  <a:pt x="1165859" y="0"/>
                </a:lnTo>
                <a:lnTo>
                  <a:pt x="0" y="0"/>
                </a:lnTo>
                <a:lnTo>
                  <a:pt x="0" y="572769"/>
                </a:lnTo>
                <a:close/>
              </a:path>
            </a:pathLst>
          </a:custGeom>
          <a:solidFill>
            <a:srgbClr val="F9BE8E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3177540" y="9029700"/>
            <a:ext cx="1168400" cy="572769"/>
          </a:xfrm>
          <a:custGeom>
            <a:avLst/>
            <a:gdLst/>
            <a:ahLst/>
            <a:cxnLst/>
            <a:rect l="l" t="t" r="r" b="b"/>
            <a:pathLst>
              <a:path w="1168400" h="572770">
                <a:moveTo>
                  <a:pt x="0" y="572769"/>
                </a:moveTo>
                <a:lnTo>
                  <a:pt x="1168400" y="572769"/>
                </a:lnTo>
                <a:lnTo>
                  <a:pt x="1168400" y="0"/>
                </a:lnTo>
                <a:lnTo>
                  <a:pt x="0" y="0"/>
                </a:lnTo>
                <a:lnTo>
                  <a:pt x="0" y="572769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4345940" y="9029700"/>
            <a:ext cx="1165860" cy="572769"/>
          </a:xfrm>
          <a:custGeom>
            <a:avLst/>
            <a:gdLst/>
            <a:ahLst/>
            <a:cxnLst/>
            <a:rect l="l" t="t" r="r" b="b"/>
            <a:pathLst>
              <a:path w="1165860" h="572770">
                <a:moveTo>
                  <a:pt x="0" y="572769"/>
                </a:moveTo>
                <a:lnTo>
                  <a:pt x="1165860" y="572769"/>
                </a:lnTo>
                <a:lnTo>
                  <a:pt x="1165860" y="0"/>
                </a:lnTo>
                <a:lnTo>
                  <a:pt x="0" y="0"/>
                </a:lnTo>
                <a:lnTo>
                  <a:pt x="0" y="572769"/>
                </a:lnTo>
                <a:close/>
              </a:path>
            </a:pathLst>
          </a:custGeom>
          <a:solidFill>
            <a:srgbClr val="E4B7B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" name="object 29"/>
          <p:cNvSpPr/>
          <p:nvPr/>
        </p:nvSpPr>
        <p:spPr>
          <a:xfrm>
            <a:off x="5835650" y="9029700"/>
            <a:ext cx="1400049" cy="572769"/>
          </a:xfrm>
          <a:custGeom>
            <a:avLst/>
            <a:gdLst/>
            <a:ahLst/>
            <a:cxnLst/>
            <a:rect l="l" t="t" r="r" b="b"/>
            <a:pathLst>
              <a:path w="1203959" h="572770">
                <a:moveTo>
                  <a:pt x="0" y="572769"/>
                </a:moveTo>
                <a:lnTo>
                  <a:pt x="1203959" y="572769"/>
                </a:lnTo>
                <a:lnTo>
                  <a:pt x="1203959" y="0"/>
                </a:lnTo>
                <a:lnTo>
                  <a:pt x="0" y="0"/>
                </a:lnTo>
                <a:lnTo>
                  <a:pt x="0" y="572769"/>
                </a:lnTo>
                <a:close/>
              </a:path>
            </a:pathLst>
          </a:custGeom>
          <a:solidFill>
            <a:srgbClr val="D5E2BB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830580" y="9045575"/>
            <a:ext cx="1181100" cy="0"/>
          </a:xfrm>
          <a:custGeom>
            <a:avLst/>
            <a:gdLst/>
            <a:ahLst/>
            <a:cxnLst/>
            <a:rect l="l" t="t" r="r" b="b"/>
            <a:pathLst>
              <a:path w="1181100">
                <a:moveTo>
                  <a:pt x="0" y="0"/>
                </a:moveTo>
                <a:lnTo>
                  <a:pt x="1181100" y="0"/>
                </a:lnTo>
              </a:path>
            </a:pathLst>
          </a:custGeom>
          <a:ln w="330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2011680" y="9029065"/>
            <a:ext cx="1165859" cy="33020"/>
          </a:xfrm>
          <a:custGeom>
            <a:avLst/>
            <a:gdLst/>
            <a:ahLst/>
            <a:cxnLst/>
            <a:rect l="l" t="t" r="r" b="b"/>
            <a:pathLst>
              <a:path w="1165859" h="33020">
                <a:moveTo>
                  <a:pt x="1165859" y="1904"/>
                </a:moveTo>
                <a:lnTo>
                  <a:pt x="0" y="1904"/>
                </a:lnTo>
                <a:lnTo>
                  <a:pt x="0" y="33019"/>
                </a:lnTo>
                <a:lnTo>
                  <a:pt x="1165859" y="33019"/>
                </a:lnTo>
                <a:lnTo>
                  <a:pt x="1165859" y="19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2940050" y="9443292"/>
            <a:ext cx="1168400" cy="33020"/>
          </a:xfrm>
          <a:custGeom>
            <a:avLst/>
            <a:gdLst/>
            <a:ahLst/>
            <a:cxnLst/>
            <a:rect l="l" t="t" r="r" b="b"/>
            <a:pathLst>
              <a:path w="1168400" h="33020">
                <a:moveTo>
                  <a:pt x="1168400" y="1904"/>
                </a:moveTo>
                <a:lnTo>
                  <a:pt x="0" y="1904"/>
                </a:lnTo>
                <a:lnTo>
                  <a:pt x="0" y="33019"/>
                </a:lnTo>
                <a:lnTo>
                  <a:pt x="1168400" y="33019"/>
                </a:lnTo>
                <a:lnTo>
                  <a:pt x="1168400" y="19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4345940" y="9029065"/>
            <a:ext cx="1165860" cy="33020"/>
          </a:xfrm>
          <a:custGeom>
            <a:avLst/>
            <a:gdLst/>
            <a:ahLst/>
            <a:cxnLst/>
            <a:rect l="l" t="t" r="r" b="b"/>
            <a:pathLst>
              <a:path w="1165860" h="33020">
                <a:moveTo>
                  <a:pt x="1165860" y="1904"/>
                </a:moveTo>
                <a:lnTo>
                  <a:pt x="0" y="1904"/>
                </a:lnTo>
                <a:lnTo>
                  <a:pt x="0" y="33019"/>
                </a:lnTo>
                <a:lnTo>
                  <a:pt x="1165860" y="33019"/>
                </a:lnTo>
                <a:lnTo>
                  <a:pt x="1165860" y="19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5511800" y="9045575"/>
            <a:ext cx="1220470" cy="0"/>
          </a:xfrm>
          <a:custGeom>
            <a:avLst/>
            <a:gdLst/>
            <a:ahLst/>
            <a:cxnLst/>
            <a:rect l="l" t="t" r="r" b="b"/>
            <a:pathLst>
              <a:path w="1220470">
                <a:moveTo>
                  <a:pt x="0" y="0"/>
                </a:moveTo>
                <a:lnTo>
                  <a:pt x="1220470" y="0"/>
                </a:lnTo>
              </a:path>
            </a:pathLst>
          </a:custGeom>
          <a:ln w="330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5" name="object 35"/>
          <p:cNvSpPr/>
          <p:nvPr/>
        </p:nvSpPr>
        <p:spPr>
          <a:xfrm>
            <a:off x="846455" y="9029700"/>
            <a:ext cx="0" cy="604519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1269"/>
                </a:moveTo>
                <a:lnTo>
                  <a:pt x="0" y="604519"/>
                </a:lnTo>
              </a:path>
            </a:pathLst>
          </a:custGeom>
          <a:ln w="330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6" name="object 36"/>
          <p:cNvSpPr/>
          <p:nvPr/>
        </p:nvSpPr>
        <p:spPr>
          <a:xfrm>
            <a:off x="830580" y="9029700"/>
            <a:ext cx="31750" cy="604519"/>
          </a:xfrm>
          <a:custGeom>
            <a:avLst/>
            <a:gdLst/>
            <a:ahLst/>
            <a:cxnLst/>
            <a:rect l="l" t="t" r="r" b="b"/>
            <a:pathLst>
              <a:path w="31750" h="604520">
                <a:moveTo>
                  <a:pt x="0" y="1269"/>
                </a:moveTo>
                <a:lnTo>
                  <a:pt x="0" y="604519"/>
                </a:lnTo>
                <a:lnTo>
                  <a:pt x="31750" y="604519"/>
                </a:lnTo>
                <a:lnTo>
                  <a:pt x="31750" y="1269"/>
                </a:lnTo>
              </a:path>
            </a:pathLst>
          </a:custGeom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7" name="object 37"/>
          <p:cNvSpPr/>
          <p:nvPr/>
        </p:nvSpPr>
        <p:spPr>
          <a:xfrm>
            <a:off x="2012314" y="9061450"/>
            <a:ext cx="0" cy="541019"/>
          </a:xfrm>
          <a:custGeom>
            <a:avLst/>
            <a:gdLst/>
            <a:ahLst/>
            <a:cxnLst/>
            <a:rect l="l" t="t" r="r" b="b"/>
            <a:pathLst>
              <a:path h="541020">
                <a:moveTo>
                  <a:pt x="0" y="0"/>
                </a:moveTo>
                <a:lnTo>
                  <a:pt x="0" y="541019"/>
                </a:lnTo>
              </a:path>
            </a:pathLst>
          </a:custGeom>
          <a:ln w="330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8" name="object 38"/>
          <p:cNvSpPr/>
          <p:nvPr/>
        </p:nvSpPr>
        <p:spPr>
          <a:xfrm>
            <a:off x="3178175" y="9061450"/>
            <a:ext cx="0" cy="541019"/>
          </a:xfrm>
          <a:custGeom>
            <a:avLst/>
            <a:gdLst/>
            <a:ahLst/>
            <a:cxnLst/>
            <a:rect l="l" t="t" r="r" b="b"/>
            <a:pathLst>
              <a:path h="541020">
                <a:moveTo>
                  <a:pt x="0" y="0"/>
                </a:moveTo>
                <a:lnTo>
                  <a:pt x="0" y="541019"/>
                </a:lnTo>
              </a:path>
            </a:pathLst>
          </a:custGeom>
          <a:ln w="330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4346575" y="9061450"/>
            <a:ext cx="0" cy="541019"/>
          </a:xfrm>
          <a:custGeom>
            <a:avLst/>
            <a:gdLst/>
            <a:ahLst/>
            <a:cxnLst/>
            <a:rect l="l" t="t" r="r" b="b"/>
            <a:pathLst>
              <a:path h="541020">
                <a:moveTo>
                  <a:pt x="0" y="0"/>
                </a:moveTo>
                <a:lnTo>
                  <a:pt x="0" y="541019"/>
                </a:lnTo>
              </a:path>
            </a:pathLst>
          </a:custGeom>
          <a:ln w="330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0" name="object 40"/>
          <p:cNvSpPr/>
          <p:nvPr/>
        </p:nvSpPr>
        <p:spPr>
          <a:xfrm>
            <a:off x="5512435" y="9061450"/>
            <a:ext cx="0" cy="541019"/>
          </a:xfrm>
          <a:custGeom>
            <a:avLst/>
            <a:gdLst/>
            <a:ahLst/>
            <a:cxnLst/>
            <a:rect l="l" t="t" r="r" b="b"/>
            <a:pathLst>
              <a:path h="541020">
                <a:moveTo>
                  <a:pt x="0" y="0"/>
                </a:moveTo>
                <a:lnTo>
                  <a:pt x="0" y="541019"/>
                </a:lnTo>
              </a:path>
            </a:pathLst>
          </a:custGeom>
          <a:ln w="330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1" name="object 41"/>
          <p:cNvSpPr/>
          <p:nvPr/>
        </p:nvSpPr>
        <p:spPr>
          <a:xfrm>
            <a:off x="6716395" y="9029700"/>
            <a:ext cx="0" cy="604519"/>
          </a:xfrm>
          <a:custGeom>
            <a:avLst/>
            <a:gdLst/>
            <a:ahLst/>
            <a:cxnLst/>
            <a:rect l="l" t="t" r="r" b="b"/>
            <a:pathLst>
              <a:path h="604520">
                <a:moveTo>
                  <a:pt x="0" y="1269"/>
                </a:moveTo>
                <a:lnTo>
                  <a:pt x="0" y="604519"/>
                </a:lnTo>
              </a:path>
            </a:pathLst>
          </a:custGeom>
          <a:ln w="3302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2" name="object 42"/>
          <p:cNvSpPr/>
          <p:nvPr/>
        </p:nvSpPr>
        <p:spPr>
          <a:xfrm>
            <a:off x="6700520" y="9029700"/>
            <a:ext cx="31750" cy="604519"/>
          </a:xfrm>
          <a:custGeom>
            <a:avLst/>
            <a:gdLst/>
            <a:ahLst/>
            <a:cxnLst/>
            <a:rect l="l" t="t" r="r" b="b"/>
            <a:pathLst>
              <a:path w="31750" h="604520">
                <a:moveTo>
                  <a:pt x="0" y="1269"/>
                </a:moveTo>
                <a:lnTo>
                  <a:pt x="0" y="604519"/>
                </a:lnTo>
                <a:lnTo>
                  <a:pt x="31750" y="604519"/>
                </a:lnTo>
                <a:lnTo>
                  <a:pt x="31750" y="1269"/>
                </a:lnTo>
              </a:path>
            </a:pathLst>
          </a:custGeom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6119031" y="875537"/>
            <a:ext cx="1116670" cy="6989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" name="object 20"/>
          <p:cNvSpPr txBox="1"/>
          <p:nvPr/>
        </p:nvSpPr>
        <p:spPr>
          <a:xfrm>
            <a:off x="2042160" y="737532"/>
            <a:ext cx="2528793" cy="13199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67183">
              <a:lnSpc>
                <a:spcPts val="1974"/>
              </a:lnSpc>
              <a:spcBef>
                <a:spcPts val="20"/>
              </a:spcBef>
            </a:pPr>
            <a:endParaRPr sz="9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02460" y="1558869"/>
            <a:ext cx="4076870" cy="10534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550"/>
              </a:lnSpc>
              <a:spcBef>
                <a:spcPts val="77"/>
              </a:spcBef>
            </a:pPr>
            <a:r>
              <a:rPr lang="it-IT" sz="1400" b="1" dirty="0" smtClean="0">
                <a:latin typeface="Tahoma"/>
                <a:cs typeface="Tahoma"/>
              </a:rPr>
              <a:t> 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042160" y="4145274"/>
            <a:ext cx="3717290" cy="283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lang="it-IT" sz="1200" b="1" dirty="0" smtClean="0">
                <a:solidFill>
                  <a:srgbClr val="0070C0"/>
                </a:solidFill>
                <a:latin typeface="Tahoma"/>
                <a:cs typeface="Tahoma"/>
              </a:rPr>
              <a:t>Domenica</a:t>
            </a:r>
            <a:r>
              <a:rPr sz="1200" b="1" spc="9" dirty="0" smtClean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lang="it-IT" sz="1200" b="1" dirty="0" smtClean="0">
                <a:solidFill>
                  <a:srgbClr val="0070C0"/>
                </a:solidFill>
                <a:latin typeface="Tahoma"/>
                <a:cs typeface="Tahoma"/>
              </a:rPr>
              <a:t>9 Ottobre</a:t>
            </a:r>
            <a:r>
              <a:rPr sz="1200" b="1" spc="14" dirty="0" smtClean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sz="1200" b="1" spc="-9" dirty="0" smtClean="0">
                <a:solidFill>
                  <a:srgbClr val="0070C0"/>
                </a:solidFill>
                <a:latin typeface="Tahoma"/>
                <a:cs typeface="Tahoma"/>
              </a:rPr>
              <a:t>2</a:t>
            </a:r>
            <a:r>
              <a:rPr sz="1200" b="1" spc="0" dirty="0" smtClean="0">
                <a:solidFill>
                  <a:srgbClr val="0070C0"/>
                </a:solidFill>
                <a:latin typeface="Tahoma"/>
                <a:cs typeface="Tahoma"/>
              </a:rPr>
              <a:t>01</a:t>
            </a:r>
            <a:r>
              <a:rPr lang="it-IT" sz="1200" b="1" dirty="0">
                <a:solidFill>
                  <a:srgbClr val="0070C0"/>
                </a:solidFill>
                <a:latin typeface="Tahoma"/>
                <a:cs typeface="Tahoma"/>
              </a:rPr>
              <a:t>6</a:t>
            </a:r>
            <a:r>
              <a:rPr sz="1200" b="1" spc="0" dirty="0" smtClean="0">
                <a:solidFill>
                  <a:srgbClr val="0070C0"/>
                </a:solidFill>
                <a:latin typeface="Tahoma"/>
                <a:cs typeface="Tahoma"/>
              </a:rPr>
              <a:t> -</a:t>
            </a:r>
            <a:r>
              <a:rPr sz="1200" b="1" spc="-9" dirty="0" smtClean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sz="1200" b="1" spc="-4" dirty="0" smtClean="0">
                <a:solidFill>
                  <a:srgbClr val="0070C0"/>
                </a:solidFill>
                <a:latin typeface="Tahoma"/>
                <a:cs typeface="Tahoma"/>
              </a:rPr>
              <a:t>o</a:t>
            </a:r>
            <a:r>
              <a:rPr sz="1200" b="1" spc="0" dirty="0" smtClean="0">
                <a:solidFill>
                  <a:srgbClr val="0070C0"/>
                </a:solidFill>
                <a:latin typeface="Tahoma"/>
                <a:cs typeface="Tahoma"/>
              </a:rPr>
              <a:t>re</a:t>
            </a:r>
            <a:r>
              <a:rPr sz="1200" b="1" spc="4" dirty="0" smtClean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sz="1200" b="1" spc="-9" dirty="0" smtClean="0">
                <a:solidFill>
                  <a:srgbClr val="0070C0"/>
                </a:solidFill>
                <a:latin typeface="Tahoma"/>
                <a:cs typeface="Tahoma"/>
              </a:rPr>
              <a:t>1</a:t>
            </a:r>
            <a:r>
              <a:rPr lang="it-IT" sz="1200" b="1" dirty="0">
                <a:solidFill>
                  <a:srgbClr val="0070C0"/>
                </a:solidFill>
                <a:latin typeface="Tahoma"/>
                <a:cs typeface="Tahoma"/>
              </a:rPr>
              <a:t>4</a:t>
            </a:r>
            <a:r>
              <a:rPr sz="1200" b="1" spc="0" dirty="0" smtClean="0">
                <a:solidFill>
                  <a:srgbClr val="0070C0"/>
                </a:solidFill>
                <a:latin typeface="Tahoma"/>
                <a:cs typeface="Tahoma"/>
              </a:rPr>
              <a:t>.</a:t>
            </a:r>
            <a:r>
              <a:rPr lang="it-IT" sz="1200" b="1" spc="0" dirty="0" smtClean="0">
                <a:solidFill>
                  <a:srgbClr val="0070C0"/>
                </a:solidFill>
                <a:latin typeface="Tahoma"/>
                <a:cs typeface="Tahoma"/>
              </a:rPr>
              <a:t>00</a:t>
            </a:r>
            <a:endParaRPr sz="1200" dirty="0">
              <a:solidFill>
                <a:srgbClr val="0070C0"/>
              </a:solidFill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77900" y="4426928"/>
            <a:ext cx="5391150" cy="432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3995" marR="224264" algn="ctr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00B050"/>
                </a:solidFill>
                <a:latin typeface="Tahoma"/>
                <a:cs typeface="Tahoma"/>
              </a:rPr>
              <a:t>V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alido</a:t>
            </a:r>
            <a:r>
              <a:rPr sz="1400" b="1" spc="14" dirty="0" smtClean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per la quali</a:t>
            </a:r>
            <a:r>
              <a:rPr sz="1400" b="1" spc="4" dirty="0" smtClean="0">
                <a:solidFill>
                  <a:srgbClr val="00B050"/>
                </a:solidFill>
                <a:latin typeface="Tahoma"/>
                <a:cs typeface="Tahoma"/>
              </a:rPr>
              <a:t>f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ica</a:t>
            </a:r>
            <a:r>
              <a:rPr sz="1400" b="1" spc="4" dirty="0" smtClean="0">
                <a:solidFill>
                  <a:srgbClr val="00B050"/>
                </a:solidFill>
                <a:latin typeface="Tahoma"/>
                <a:cs typeface="Tahoma"/>
              </a:rPr>
              <a:t>z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i</a:t>
            </a:r>
            <a:r>
              <a:rPr sz="1400" b="1" spc="-4" dirty="0" smtClean="0">
                <a:solidFill>
                  <a:srgbClr val="00B050"/>
                </a:solidFill>
                <a:latin typeface="Tahoma"/>
                <a:cs typeface="Tahoma"/>
              </a:rPr>
              <a:t>o</a:t>
            </a:r>
            <a:r>
              <a:rPr sz="1400" b="1" spc="4" dirty="0" smtClean="0">
                <a:solidFill>
                  <a:srgbClr val="00B050"/>
                </a:solidFill>
                <a:latin typeface="Tahoma"/>
                <a:cs typeface="Tahoma"/>
              </a:rPr>
              <a:t>n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e</a:t>
            </a:r>
            <a:r>
              <a:rPr sz="1400" b="1" spc="14" dirty="0" smtClean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alla</a:t>
            </a:r>
            <a:r>
              <a:rPr sz="1400" b="1" spc="-9" dirty="0" smtClean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400" b="1" spc="4" dirty="0" smtClean="0">
                <a:solidFill>
                  <a:srgbClr val="00B050"/>
                </a:solidFill>
                <a:latin typeface="Tahoma"/>
                <a:cs typeface="Tahoma"/>
              </a:rPr>
              <a:t>f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i</a:t>
            </a:r>
            <a:r>
              <a:rPr sz="1400" b="1" spc="4" dirty="0" smtClean="0">
                <a:solidFill>
                  <a:srgbClr val="00B050"/>
                </a:solidFill>
                <a:latin typeface="Tahoma"/>
                <a:cs typeface="Tahoma"/>
              </a:rPr>
              <a:t>n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ale del </a:t>
            </a:r>
            <a:r>
              <a:rPr sz="1400" b="1" spc="-4" dirty="0" smtClean="0">
                <a:solidFill>
                  <a:srgbClr val="00B050"/>
                </a:solidFill>
                <a:latin typeface="Tahoma"/>
                <a:cs typeface="Tahoma"/>
              </a:rPr>
              <a:t>C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.</a:t>
            </a:r>
            <a:r>
              <a:rPr sz="1400" b="1" spc="9" dirty="0" smtClean="0">
                <a:solidFill>
                  <a:srgbClr val="00B050"/>
                </a:solidFill>
                <a:latin typeface="Tahoma"/>
                <a:cs typeface="Tahoma"/>
              </a:rPr>
              <a:t>I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.</a:t>
            </a:r>
            <a:r>
              <a:rPr sz="1400" b="1" spc="-4" dirty="0" smtClean="0">
                <a:solidFill>
                  <a:srgbClr val="00B050"/>
                </a:solidFill>
                <a:latin typeface="Tahoma"/>
                <a:cs typeface="Tahoma"/>
              </a:rPr>
              <a:t>G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.</a:t>
            </a:r>
            <a:r>
              <a:rPr sz="1400" b="1" spc="19" dirty="0" smtClean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400" b="1" spc="-4" dirty="0" smtClean="0">
                <a:solidFill>
                  <a:srgbClr val="00B050"/>
                </a:solidFill>
                <a:latin typeface="Tahoma"/>
                <a:cs typeface="Tahoma"/>
              </a:rPr>
              <a:t>U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16</a:t>
            </a:r>
            <a:r>
              <a:rPr sz="1400" b="1" spc="-9" dirty="0" smtClean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400" b="1" spc="0" dirty="0" smtClean="0">
                <a:solidFill>
                  <a:srgbClr val="00B050"/>
                </a:solidFill>
                <a:latin typeface="Tahoma"/>
                <a:cs typeface="Tahoma"/>
              </a:rPr>
              <a:t>201</a:t>
            </a:r>
            <a:r>
              <a:rPr lang="it-IT" sz="1400" b="1" dirty="0" smtClean="0">
                <a:solidFill>
                  <a:srgbClr val="00B050"/>
                </a:solidFill>
                <a:latin typeface="Tahoma"/>
                <a:cs typeface="Tahoma"/>
              </a:rPr>
              <a:t>7 </a:t>
            </a:r>
            <a:endParaRPr sz="1400" dirty="0">
              <a:solidFill>
                <a:srgbClr val="00B050"/>
              </a:solidFill>
              <a:latin typeface="Tahoma"/>
              <a:cs typeface="Tahoma"/>
            </a:endParaRPr>
          </a:p>
          <a:p>
            <a:pPr algn="ctr">
              <a:lnSpc>
                <a:spcPts val="1216"/>
              </a:lnSpc>
              <a:spcBef>
                <a:spcPts val="512"/>
              </a:spcBef>
            </a:pPr>
            <a:endParaRPr sz="100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22470" y="6050788"/>
            <a:ext cx="1482098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13.30:</a:t>
            </a:r>
            <a:r>
              <a:rPr sz="900" spc="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900" spc="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h</a:t>
            </a:r>
            <a:r>
              <a:rPr sz="9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usu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9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spc="-9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900" spc="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9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spc="-9" dirty="0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9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oni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51350" y="7960868"/>
            <a:ext cx="1621914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sz="90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90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90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90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rma</a:t>
            </a:r>
            <a:r>
              <a:rPr sz="90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90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on</a:t>
            </a:r>
            <a:r>
              <a:rPr sz="90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b="1" u="sng" spc="-30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90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900" b="1" u="sng" spc="-30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90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pr</a:t>
            </a:r>
            <a:r>
              <a:rPr sz="90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90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90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90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90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90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on</a:t>
            </a:r>
            <a:r>
              <a:rPr sz="90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64050" y="8235188"/>
            <a:ext cx="160026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o 340.9</a:t>
            </a:r>
            <a:r>
              <a:rPr sz="900" spc="9" dirty="0" smtClean="0">
                <a:solidFill>
                  <a:srgbClr val="00007F"/>
                </a:solidFill>
                <a:latin typeface="Tahoma"/>
                <a:cs typeface="Tahoma"/>
              </a:rPr>
              <a:t>2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95129</a:t>
            </a:r>
            <a:r>
              <a:rPr sz="900" spc="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(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9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ov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nni S</a:t>
            </a:r>
            <a:r>
              <a:rPr sz="900" spc="-1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9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)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89450" y="8509508"/>
            <a:ext cx="154973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w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900" spc="0" dirty="0" smtClean="0">
                <a:solidFill>
                  <a:srgbClr val="00007F"/>
                </a:solidFill>
                <a:latin typeface="Tahoma"/>
                <a:cs typeface="Tahoma"/>
              </a:rPr>
              <a:t>b:</a:t>
            </a:r>
            <a:r>
              <a:rPr sz="9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900" u="sng" spc="0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www.</a:t>
            </a:r>
            <a:r>
              <a:rPr sz="900" u="sng" spc="-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e</a:t>
            </a:r>
            <a:r>
              <a:rPr sz="900" u="sng" spc="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xc</a:t>
            </a:r>
            <a:r>
              <a:rPr sz="900" u="sng" spc="-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el</a:t>
            </a:r>
            <a:r>
              <a:rPr sz="900" u="sng" spc="0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s</a:t>
            </a:r>
            <a:r>
              <a:rPr sz="900" u="sng" spc="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i</a:t>
            </a:r>
            <a:r>
              <a:rPr sz="900" u="sng" spc="0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o</a:t>
            </a:r>
            <a:r>
              <a:rPr sz="900" u="sng" spc="-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r</a:t>
            </a:r>
            <a:r>
              <a:rPr sz="900" u="sng" spc="0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-</a:t>
            </a:r>
            <a:r>
              <a:rPr sz="900" u="sng" spc="-9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s</a:t>
            </a:r>
            <a:r>
              <a:rPr sz="900" u="sng" spc="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c</a:t>
            </a:r>
            <a:r>
              <a:rPr sz="900" u="sng" spc="-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a</a:t>
            </a:r>
            <a:r>
              <a:rPr sz="900" u="sng" spc="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cc</a:t>
            </a:r>
            <a:r>
              <a:rPr sz="900" u="sng" spc="0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h</a:t>
            </a:r>
            <a:r>
              <a:rPr sz="900" u="sng" spc="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i</a:t>
            </a:r>
            <a:r>
              <a:rPr sz="900" u="sng" spc="0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.</a:t>
            </a:r>
            <a:r>
              <a:rPr sz="900" u="sng" spc="4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i</a:t>
            </a:r>
            <a:r>
              <a:rPr sz="900" u="sng" spc="0" dirty="0" smtClean="0">
                <a:solidFill>
                  <a:srgbClr val="00007F"/>
                </a:solidFill>
                <a:latin typeface="Tahoma"/>
                <a:cs typeface="Tahoma"/>
                <a:hlinkClick r:id="rId4"/>
              </a:rPr>
              <a:t>t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0430" y="9757410"/>
            <a:ext cx="5759450" cy="1993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7339">
              <a:lnSpc>
                <a:spcPct val="100585"/>
              </a:lnSpc>
              <a:spcBef>
                <a:spcPts val="300"/>
              </a:spcBef>
            </a:pPr>
            <a:endParaRPr sz="8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0571" y="9046527"/>
            <a:ext cx="1481107" cy="555942"/>
          </a:xfrm>
          <a:prstGeom prst="rect">
            <a:avLst/>
          </a:prstGeom>
          <a:solidFill>
            <a:srgbClr val="21C5FF"/>
          </a:solidFill>
        </p:spPr>
        <p:txBody>
          <a:bodyPr wrap="square" lIns="0" tIns="0" rIns="0" bIns="0" rtlCol="0">
            <a:noAutofit/>
          </a:bodyPr>
          <a:lstStyle/>
          <a:p>
            <a:pPr marL="297814" marR="297183" algn="ctr">
              <a:lnSpc>
                <a:spcPct val="100585"/>
              </a:lnSpc>
              <a:spcBef>
                <a:spcPts val="455"/>
              </a:spcBef>
            </a:pP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U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800" b="1" spc="14" dirty="0" smtClean="0">
                <a:solidFill>
                  <a:srgbClr val="002060"/>
                </a:solidFill>
                <a:latin typeface="Tahoma"/>
                <a:cs typeface="Tahoma"/>
              </a:rPr>
              <a:t>D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R</a:t>
            </a:r>
            <a:r>
              <a:rPr sz="800" b="1" spc="2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16</a:t>
            </a:r>
            <a:endParaRPr sz="800" b="1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356235" marR="354436" algn="ctr">
              <a:lnSpc>
                <a:spcPct val="100585"/>
              </a:lnSpc>
              <a:spcBef>
                <a:spcPts val="405"/>
              </a:spcBef>
            </a:pP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AL</a:t>
            </a:r>
            <a:r>
              <a:rPr sz="800" b="1" spc="-9" dirty="0" smtClean="0">
                <a:solidFill>
                  <a:srgbClr val="002060"/>
                </a:solidFill>
                <a:latin typeface="Tahoma"/>
                <a:cs typeface="Tahoma"/>
              </a:rPr>
              <a:t>L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VI</a:t>
            </a:r>
            <a:endParaRPr sz="800" b="1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106997" marR="104215" algn="ctr">
              <a:lnSpc>
                <a:spcPct val="100585"/>
              </a:lnSpc>
              <a:spcBef>
                <a:spcPts val="395"/>
              </a:spcBef>
            </a:pP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a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ti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-4" dirty="0" err="1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l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lang="it-IT"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2000</a:t>
            </a:r>
            <a:r>
              <a:rPr lang="it-IT" sz="700" b="1" dirty="0" smtClean="0">
                <a:solidFill>
                  <a:srgbClr val="002060"/>
                </a:solidFill>
                <a:latin typeface="Tahoma"/>
                <a:cs typeface="Tahoma"/>
              </a:rPr>
              <a:t>1 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lang="it-IT"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2002</a:t>
            </a:r>
            <a:endParaRPr sz="70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12314" y="9046527"/>
            <a:ext cx="1271904" cy="555942"/>
          </a:xfrm>
          <a:prstGeom prst="rect">
            <a:avLst/>
          </a:prstGeom>
          <a:solidFill>
            <a:srgbClr val="21C5FF"/>
          </a:solidFill>
        </p:spPr>
        <p:txBody>
          <a:bodyPr wrap="square" lIns="0" tIns="0" rIns="0" bIns="0" rtlCol="0">
            <a:noAutofit/>
          </a:bodyPr>
          <a:lstStyle/>
          <a:p>
            <a:pPr marL="297815" marR="297183" algn="ctr">
              <a:lnSpc>
                <a:spcPct val="100585"/>
              </a:lnSpc>
              <a:spcBef>
                <a:spcPts val="455"/>
              </a:spcBef>
            </a:pP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U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800" b="1" spc="14" dirty="0" smtClean="0">
                <a:solidFill>
                  <a:srgbClr val="002060"/>
                </a:solidFill>
                <a:latin typeface="Tahoma"/>
                <a:cs typeface="Tahoma"/>
              </a:rPr>
              <a:t>D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R</a:t>
            </a:r>
            <a:r>
              <a:rPr sz="800" b="1" spc="2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14</a:t>
            </a:r>
            <a:endParaRPr sz="800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337185" marR="337844" algn="ctr">
              <a:lnSpc>
                <a:spcPct val="100585"/>
              </a:lnSpc>
              <a:spcBef>
                <a:spcPts val="405"/>
              </a:spcBef>
            </a:pP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C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A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D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TTI</a:t>
            </a:r>
            <a:endParaRPr sz="800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106997" marR="104215" algn="ctr">
              <a:lnSpc>
                <a:spcPct val="100585"/>
              </a:lnSpc>
              <a:spcBef>
                <a:spcPts val="395"/>
              </a:spcBef>
            </a:pP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a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ti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-4" dirty="0" err="1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l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2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lang="it-IT" sz="700" b="1" dirty="0">
                <a:solidFill>
                  <a:srgbClr val="002060"/>
                </a:solidFill>
                <a:latin typeface="Tahoma"/>
                <a:cs typeface="Tahoma"/>
              </a:rPr>
              <a:t>3</a:t>
            </a:r>
            <a:r>
              <a:rPr lang="it-IT" sz="700" b="1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 e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2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lang="it-IT" sz="700" b="1" dirty="0">
                <a:solidFill>
                  <a:srgbClr val="002060"/>
                </a:solidFill>
                <a:latin typeface="Tahoma"/>
                <a:cs typeface="Tahoma"/>
              </a:rPr>
              <a:t>4</a:t>
            </a:r>
            <a:endParaRPr sz="70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84855" y="9046527"/>
            <a:ext cx="1286098" cy="555942"/>
          </a:xfrm>
          <a:prstGeom prst="rect">
            <a:avLst/>
          </a:prstGeom>
          <a:solidFill>
            <a:srgbClr val="21C5FF"/>
          </a:solidFill>
        </p:spPr>
        <p:txBody>
          <a:bodyPr wrap="square" lIns="0" tIns="0" rIns="0" bIns="0" rtlCol="0">
            <a:noAutofit/>
          </a:bodyPr>
          <a:lstStyle/>
          <a:p>
            <a:pPr marL="299084" marR="298453" algn="ctr">
              <a:lnSpc>
                <a:spcPct val="100585"/>
              </a:lnSpc>
              <a:spcBef>
                <a:spcPts val="455"/>
              </a:spcBef>
            </a:pP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U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800" b="1" spc="14" dirty="0" smtClean="0">
                <a:solidFill>
                  <a:srgbClr val="002060"/>
                </a:solidFill>
                <a:latin typeface="Tahoma"/>
                <a:cs typeface="Tahoma"/>
              </a:rPr>
              <a:t>D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R</a:t>
            </a:r>
            <a:r>
              <a:rPr sz="800" b="1" spc="2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12</a:t>
            </a:r>
            <a:endParaRPr sz="800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170387" marR="170194" algn="ctr">
              <a:lnSpc>
                <a:spcPct val="100585"/>
              </a:lnSpc>
              <a:spcBef>
                <a:spcPts val="405"/>
              </a:spcBef>
            </a:pP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GIO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VA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S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S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M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endParaRPr sz="800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108267" marR="105485" algn="ctr">
              <a:lnSpc>
                <a:spcPct val="100585"/>
              </a:lnSpc>
              <a:spcBef>
                <a:spcPts val="395"/>
              </a:spcBef>
            </a:pP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a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ti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-4" dirty="0" err="1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l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2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lang="it-IT" sz="700" b="1" dirty="0" smtClean="0">
                <a:solidFill>
                  <a:srgbClr val="002060"/>
                </a:solidFill>
                <a:latin typeface="Tahoma"/>
                <a:cs typeface="Tahoma"/>
              </a:rPr>
              <a:t>4 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 e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2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lang="it-IT" sz="700" b="1" dirty="0">
                <a:solidFill>
                  <a:srgbClr val="002060"/>
                </a:solidFill>
                <a:latin typeface="Tahoma"/>
                <a:cs typeface="Tahoma"/>
              </a:rPr>
              <a:t>5</a:t>
            </a:r>
            <a:endParaRPr sz="70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36008" y="9046527"/>
            <a:ext cx="1299642" cy="555942"/>
          </a:xfrm>
          <a:prstGeom prst="rect">
            <a:avLst/>
          </a:prstGeom>
          <a:solidFill>
            <a:srgbClr val="21C5FF"/>
          </a:solidFill>
        </p:spPr>
        <p:txBody>
          <a:bodyPr wrap="square" lIns="0" tIns="0" rIns="0" bIns="0" rtlCol="0">
            <a:noAutofit/>
          </a:bodyPr>
          <a:lstStyle/>
          <a:p>
            <a:pPr marL="296544" marR="299672" algn="ctr">
              <a:lnSpc>
                <a:spcPct val="100585"/>
              </a:lnSpc>
              <a:spcBef>
                <a:spcPts val="455"/>
              </a:spcBef>
            </a:pP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U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NDE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R</a:t>
            </a:r>
            <a:r>
              <a:rPr sz="800" b="1" spc="1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10</a:t>
            </a:r>
            <a:endParaRPr sz="800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339725" marR="340548" algn="ctr">
              <a:lnSpc>
                <a:spcPct val="100585"/>
              </a:lnSpc>
              <a:spcBef>
                <a:spcPts val="405"/>
              </a:spcBef>
            </a:pP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P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UL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C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IN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endParaRPr sz="800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105727" marR="105308" algn="ctr">
              <a:lnSpc>
                <a:spcPct val="100585"/>
              </a:lnSpc>
              <a:spcBef>
                <a:spcPts val="395"/>
              </a:spcBef>
            </a:pP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ati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-9" dirty="0" err="1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4" dirty="0" err="1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l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2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lang="it-IT" sz="700" b="1" dirty="0">
                <a:solidFill>
                  <a:srgbClr val="002060"/>
                </a:solidFill>
                <a:latin typeface="Tahoma"/>
                <a:cs typeface="Tahoma"/>
              </a:rPr>
              <a:t>6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2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lang="it-IT" sz="700" b="1" dirty="0">
                <a:solidFill>
                  <a:srgbClr val="002060"/>
                </a:solidFill>
                <a:latin typeface="Tahoma"/>
                <a:cs typeface="Tahoma"/>
              </a:rPr>
              <a:t>8</a:t>
            </a:r>
            <a:endParaRPr sz="70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49290" y="9046527"/>
            <a:ext cx="1486409" cy="555942"/>
          </a:xfrm>
          <a:prstGeom prst="rect">
            <a:avLst/>
          </a:prstGeom>
          <a:solidFill>
            <a:srgbClr val="21C5FF"/>
          </a:solidFill>
        </p:spPr>
        <p:txBody>
          <a:bodyPr wrap="square" lIns="0" tIns="0" rIns="0" bIns="0" rtlCol="0">
            <a:noAutofit/>
          </a:bodyPr>
          <a:lstStyle/>
          <a:p>
            <a:pPr marL="348614" marR="350421" algn="ctr">
              <a:lnSpc>
                <a:spcPct val="100585"/>
              </a:lnSpc>
              <a:spcBef>
                <a:spcPts val="455"/>
              </a:spcBef>
            </a:pP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U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NDE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R</a:t>
            </a:r>
            <a:r>
              <a:rPr sz="800" b="1" spc="1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8</a:t>
            </a:r>
            <a:endParaRPr sz="800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136097" marR="136107" algn="ctr">
              <a:lnSpc>
                <a:spcPct val="100585"/>
              </a:lnSpc>
              <a:spcBef>
                <a:spcPts val="405"/>
              </a:spcBef>
            </a:pP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PI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CC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O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LI</a:t>
            </a:r>
            <a:r>
              <a:rPr sz="800" b="1" spc="19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AL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F</a:t>
            </a:r>
            <a:r>
              <a:rPr sz="800" b="1" spc="4" dirty="0" smtClean="0">
                <a:solidFill>
                  <a:srgbClr val="002060"/>
                </a:solidFill>
                <a:latin typeface="Tahoma"/>
                <a:cs typeface="Tahoma"/>
              </a:rPr>
              <a:t>I</a:t>
            </a:r>
            <a:r>
              <a:rPr sz="800" b="1" spc="-4" dirty="0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800" b="1" spc="0" dirty="0" smtClean="0">
                <a:solidFill>
                  <a:srgbClr val="002060"/>
                </a:solidFill>
                <a:latin typeface="Tahoma"/>
                <a:cs typeface="Tahoma"/>
              </a:rPr>
              <a:t>RI</a:t>
            </a:r>
            <a:endParaRPr sz="800" dirty="0">
              <a:solidFill>
                <a:srgbClr val="002060"/>
              </a:solidFill>
              <a:latin typeface="Tahoma"/>
              <a:cs typeface="Tahoma"/>
            </a:endParaRPr>
          </a:p>
          <a:p>
            <a:pPr marL="119697" marR="117316" algn="ctr">
              <a:lnSpc>
                <a:spcPct val="100585"/>
              </a:lnSpc>
              <a:spcBef>
                <a:spcPts val="395"/>
              </a:spcBef>
            </a:pP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a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ti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n</a:t>
            </a:r>
            <a:r>
              <a:rPr sz="700" b="1" spc="-4" dirty="0" err="1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l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2</a:t>
            </a:r>
            <a:r>
              <a:rPr sz="700" b="1" spc="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sz="700" b="1" spc="-4" dirty="0" smtClean="0">
                <a:solidFill>
                  <a:srgbClr val="002060"/>
                </a:solidFill>
                <a:latin typeface="Tahoma"/>
                <a:cs typeface="Tahoma"/>
              </a:rPr>
              <a:t>0</a:t>
            </a:r>
            <a:r>
              <a:rPr lang="it-IT" sz="700" b="1">
                <a:solidFill>
                  <a:srgbClr val="002060"/>
                </a:solidFill>
                <a:latin typeface="Tahoma"/>
                <a:cs typeface="Tahoma"/>
              </a:rPr>
              <a:t>9</a:t>
            </a:r>
            <a:r>
              <a:rPr lang="it-IT" sz="700" b="1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0" dirty="0" smtClean="0">
                <a:solidFill>
                  <a:srgbClr val="002060"/>
                </a:solidFill>
                <a:latin typeface="Tahoma"/>
                <a:cs typeface="Tahoma"/>
              </a:rPr>
              <a:t> e</a:t>
            </a:r>
            <a:r>
              <a:rPr sz="700" b="1" spc="-9" dirty="0" smtClean="0">
                <a:solidFill>
                  <a:srgbClr val="002060"/>
                </a:solidFill>
                <a:latin typeface="Tahoma"/>
                <a:cs typeface="Tahoma"/>
              </a:rPr>
              <a:t> </a:t>
            </a:r>
            <a:r>
              <a:rPr sz="700" b="1" spc="-9" dirty="0" err="1" smtClean="0">
                <a:solidFill>
                  <a:srgbClr val="002060"/>
                </a:solidFill>
                <a:latin typeface="Tahoma"/>
                <a:cs typeface="Tahoma"/>
              </a:rPr>
              <a:t>s</a:t>
            </a:r>
            <a:r>
              <a:rPr sz="700" b="1" spc="4" dirty="0" err="1" smtClean="0">
                <a:solidFill>
                  <a:srgbClr val="002060"/>
                </a:solidFill>
                <a:latin typeface="Tahoma"/>
                <a:cs typeface="Tahoma"/>
              </a:rPr>
              <a:t>e</a:t>
            </a:r>
            <a:r>
              <a:rPr sz="700" b="1" spc="0" dirty="0" err="1" smtClean="0">
                <a:solidFill>
                  <a:srgbClr val="002060"/>
                </a:solidFill>
                <a:latin typeface="Tahoma"/>
                <a:cs typeface="Tahoma"/>
              </a:rPr>
              <a:t>g</a:t>
            </a:r>
            <a:r>
              <a:rPr sz="700" b="1" spc="0" dirty="0" smtClean="0">
                <a:solidFill>
                  <a:srgbClr val="00AF4F"/>
                </a:solidFill>
                <a:latin typeface="Tahoma"/>
                <a:cs typeface="Tahoma"/>
              </a:rPr>
              <a:t>.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455" y="9602470"/>
            <a:ext cx="5869940" cy="31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0570" y="4985884"/>
            <a:ext cx="3271888" cy="4011432"/>
          </a:xfrm>
          <a:prstGeom prst="rect">
            <a:avLst/>
          </a:prstGeom>
          <a:solidFill>
            <a:srgbClr val="A3C167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6"/>
              </a:spcBef>
            </a:pPr>
            <a:endParaRPr sz="500" dirty="0"/>
          </a:p>
          <a:p>
            <a:pPr marL="67122" marR="66783" indent="557" algn="ctr">
              <a:lnSpc>
                <a:spcPts val="1080"/>
              </a:lnSpc>
              <a:spcBef>
                <a:spcPts val="54"/>
              </a:spcBef>
            </a:pP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to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 è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v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al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'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am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m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ss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one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al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l C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am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on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to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ia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no</a:t>
            </a:r>
            <a:r>
              <a:rPr sz="1000" spc="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v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Un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16 201</a:t>
            </a:r>
            <a:r>
              <a:rPr lang="it-IT" sz="1000" dirty="0">
                <a:solidFill>
                  <a:srgbClr val="00007F"/>
                </a:solidFill>
                <a:latin typeface="Tahoma"/>
                <a:cs typeface="Tahoma"/>
              </a:rPr>
              <a:t>7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ondo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no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m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b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te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ame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nto</a:t>
            </a:r>
            <a:r>
              <a:rPr sz="1000" spc="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I d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U16,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ca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go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v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U16,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U14,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U12,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U10 e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U8</a:t>
            </a:r>
            <a:endParaRPr sz="1000" dirty="0">
              <a:latin typeface="Tahoma"/>
              <a:cs typeface="Tahoma"/>
            </a:endParaRPr>
          </a:p>
          <a:p>
            <a:pPr marL="1091247" marR="1090462" algn="ctr">
              <a:lnSpc>
                <a:spcPct val="100585"/>
              </a:lnSpc>
              <a:spcBef>
                <a:spcPts val="306"/>
              </a:spcBef>
            </a:pPr>
            <a:r>
              <a:rPr sz="105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mmi</a:t>
            </a:r>
            <a:r>
              <a:rPr sz="105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5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5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on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endParaRPr sz="1050" dirty="0">
              <a:latin typeface="Tahoma"/>
              <a:cs typeface="Tahoma"/>
            </a:endParaRPr>
          </a:p>
          <a:p>
            <a:pPr marL="76012" marR="75191" indent="-1695" algn="ctr">
              <a:lnSpc>
                <a:spcPts val="1080"/>
              </a:lnSpc>
              <a:spcBef>
                <a:spcPts val="84"/>
              </a:spcBef>
            </a:pP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to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i n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i a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ar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1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/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1</a:t>
            </a:r>
            <a:r>
              <a:rPr lang="it-IT" sz="1000" spc="4" dirty="0" smtClean="0">
                <a:solidFill>
                  <a:srgbClr val="00007F"/>
                </a:solidFill>
                <a:latin typeface="Tahoma"/>
                <a:cs typeface="Tahoma"/>
              </a:rPr>
              <a:t>/2000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 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so d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a t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ss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FSI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’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nno</a:t>
            </a:r>
            <a:r>
              <a:rPr sz="1000" spc="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so,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c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tt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nza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ia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na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ppu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i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à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ss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era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i 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FSI 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me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no</a:t>
            </a:r>
            <a:r>
              <a:rPr sz="1000" spc="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un 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nno t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4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20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12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4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201</a:t>
            </a:r>
            <a:r>
              <a:rPr lang="it-IT" sz="1000" dirty="0">
                <a:solidFill>
                  <a:srgbClr val="00007F"/>
                </a:solidFill>
                <a:latin typeface="Tahoma"/>
                <a:cs typeface="Tahoma"/>
              </a:rPr>
              <a:t>6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d 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os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sso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di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ic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to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-14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qu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nza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err="1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4" dirty="0" err="1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4" dirty="0" err="1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-14" dirty="0" err="1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st</a:t>
            </a:r>
            <a:r>
              <a:rPr sz="1000" spc="4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00" spc="9" dirty="0" err="1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.</a:t>
            </a:r>
            <a:endParaRPr lang="it-IT" sz="1000" dirty="0">
              <a:latin typeface="Tahoma"/>
              <a:cs typeface="Tahoma"/>
            </a:endParaRPr>
          </a:p>
          <a:p>
            <a:pPr marL="76012" marR="75191" indent="-1695" algn="ctr">
              <a:lnSpc>
                <a:spcPts val="1080"/>
              </a:lnSpc>
              <a:spcBef>
                <a:spcPts val="84"/>
              </a:spcBef>
            </a:pPr>
            <a:endParaRPr lang="it-IT" sz="1050" b="1" u="sng" dirty="0" smtClean="0">
              <a:solidFill>
                <a:srgbClr val="00007F"/>
              </a:solidFill>
              <a:latin typeface="Tahoma"/>
              <a:cs typeface="Tahoma"/>
            </a:endParaRPr>
          </a:p>
          <a:p>
            <a:pPr marL="76012" marR="75191" indent="-1695" algn="ctr">
              <a:lnSpc>
                <a:spcPts val="1080"/>
              </a:lnSpc>
              <a:spcBef>
                <a:spcPts val="84"/>
              </a:spcBef>
            </a:pPr>
            <a:r>
              <a:rPr sz="1050" b="1" u="sng" dirty="0" err="1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50" b="1" u="sng" spc="9" dirty="0" err="1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lang="it-IT"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-28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50" b="1" u="sng" spc="-289" dirty="0" smtClean="0">
                <a:solidFill>
                  <a:srgbClr val="00007F"/>
                </a:solidFill>
                <a:latin typeface="Tahoma"/>
                <a:cs typeface="Tahoma"/>
              </a:rPr>
              <a:t>  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di</a:t>
            </a:r>
            <a:r>
              <a:rPr lang="it-IT"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-30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gi</a:t>
            </a:r>
            <a:r>
              <a:rPr sz="1050" b="1" u="sng" spc="4" dirty="0" err="1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50" b="1" u="sng" spc="-14" dirty="0" err="1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endParaRPr lang="it-IT" sz="1050" b="1" u="sng" spc="0" dirty="0" smtClean="0">
              <a:solidFill>
                <a:srgbClr val="00007F"/>
              </a:solidFill>
              <a:latin typeface="Tahoma"/>
              <a:cs typeface="Tahoma"/>
            </a:endParaRPr>
          </a:p>
          <a:p>
            <a:pPr marL="76012" marR="75191" indent="-1695" algn="ctr">
              <a:lnSpc>
                <a:spcPts val="1080"/>
              </a:lnSpc>
              <a:spcBef>
                <a:spcPts val="84"/>
              </a:spcBef>
            </a:pPr>
            <a:r>
              <a:rPr lang="it-IT" sz="1200" b="1" dirty="0" smtClean="0">
                <a:solidFill>
                  <a:srgbClr val="00007F"/>
                </a:solidFill>
                <a:latin typeface="Tahoma"/>
                <a:cs typeface="Tahoma"/>
              </a:rPr>
              <a:t>Via </a:t>
            </a:r>
            <a:r>
              <a:rPr lang="it-IT" sz="1200" b="1" dirty="0" err="1" smtClean="0">
                <a:solidFill>
                  <a:srgbClr val="00007F"/>
                </a:solidFill>
                <a:latin typeface="Tahoma"/>
                <a:cs typeface="Tahoma"/>
              </a:rPr>
              <a:t>gluck</a:t>
            </a:r>
            <a:r>
              <a:rPr lang="it-IT" sz="1200" b="1" dirty="0" smtClean="0">
                <a:solidFill>
                  <a:srgbClr val="00007F"/>
                </a:solidFill>
                <a:latin typeface="Tahoma"/>
                <a:cs typeface="Tahoma"/>
              </a:rPr>
              <a:t> 59</a:t>
            </a:r>
            <a:endParaRPr lang="it-IT" sz="1200" b="1" spc="0" dirty="0" smtClean="0">
              <a:solidFill>
                <a:srgbClr val="00007F"/>
              </a:solidFill>
              <a:latin typeface="Tahoma"/>
              <a:cs typeface="Tahoma"/>
            </a:endParaRPr>
          </a:p>
          <a:p>
            <a:pPr marL="76012" marR="75191" indent="-1695" algn="ctr">
              <a:lnSpc>
                <a:spcPts val="1080"/>
              </a:lnSpc>
              <a:spcBef>
                <a:spcPts val="84"/>
              </a:spcBef>
            </a:pPr>
            <a:endParaRPr lang="it-IT" sz="1050" b="1" u="sng" spc="-4" dirty="0" smtClean="0">
              <a:solidFill>
                <a:srgbClr val="00007F"/>
              </a:solidFill>
              <a:latin typeface="Tahoma"/>
              <a:cs typeface="Tahoma"/>
            </a:endParaRPr>
          </a:p>
          <a:p>
            <a:pPr marL="76012" marR="75191" indent="-1695" algn="ctr">
              <a:lnSpc>
                <a:spcPts val="1080"/>
              </a:lnSpc>
              <a:spcBef>
                <a:spcPts val="84"/>
              </a:spcBef>
            </a:pPr>
            <a:r>
              <a:rPr sz="105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05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rm</a:t>
            </a:r>
            <a:r>
              <a:rPr sz="105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u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la</a:t>
            </a:r>
            <a:r>
              <a:rPr lang="it-IT"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-28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50" b="1" u="sng" spc="-284" dirty="0" smtClean="0">
                <a:solidFill>
                  <a:srgbClr val="00007F"/>
                </a:solidFill>
                <a:latin typeface="Tahoma"/>
                <a:cs typeface="Tahoma"/>
              </a:rPr>
              <a:t>     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di</a:t>
            </a:r>
            <a:r>
              <a:rPr lang="it-IT" sz="1050" b="1" u="sng" spc="-309" dirty="0" smtClean="0">
                <a:solidFill>
                  <a:srgbClr val="00007F"/>
                </a:solidFill>
                <a:latin typeface="Tahoma"/>
                <a:cs typeface="Tahoma"/>
              </a:rPr>
              <a:t>     </a:t>
            </a:r>
            <a:r>
              <a:rPr lang="it-IT" sz="1050" b="1" u="sng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gi</a:t>
            </a:r>
            <a:r>
              <a:rPr sz="1050" b="1" u="sng" spc="4" dirty="0" err="1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endParaRPr sz="1050" dirty="0">
              <a:latin typeface="Tahoma"/>
              <a:cs typeface="Tahoma"/>
            </a:endParaRPr>
          </a:p>
          <a:p>
            <a:pPr marL="433387" marR="432476" algn="ctr">
              <a:lnSpc>
                <a:spcPts val="1080"/>
              </a:lnSpc>
              <a:spcBef>
                <a:spcPts val="54"/>
              </a:spcBef>
            </a:pP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m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v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er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o – 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nque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tu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ni 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endParaRPr sz="1000" dirty="0">
              <a:latin typeface="Tahoma"/>
              <a:cs typeface="Tahoma"/>
            </a:endParaRPr>
          </a:p>
          <a:p>
            <a:pPr marL="1180147" marR="1178170" algn="ctr">
              <a:lnSpc>
                <a:spcPct val="100585"/>
              </a:lnSpc>
              <a:spcBef>
                <a:spcPts val="336"/>
              </a:spcBef>
            </a:pP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Cad</a:t>
            </a:r>
            <a:r>
              <a:rPr sz="105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5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5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endParaRPr sz="1050" dirty="0">
              <a:latin typeface="Tahoma"/>
              <a:cs typeface="Tahoma"/>
            </a:endParaRPr>
          </a:p>
          <a:p>
            <a:pPr marL="752157" marR="750593" algn="ctr">
              <a:lnSpc>
                <a:spcPts val="1080"/>
              </a:lnSpc>
              <a:spcBef>
                <a:spcPts val="54"/>
              </a:spcBef>
            </a:pP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30 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mi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nu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i g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to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re/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ar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endParaRPr sz="1000" dirty="0">
              <a:latin typeface="Tahoma"/>
              <a:cs typeface="Tahoma"/>
            </a:endParaRPr>
          </a:p>
          <a:p>
            <a:pPr marL="1133157" marR="1131827" algn="ctr">
              <a:lnSpc>
                <a:spcPct val="100585"/>
              </a:lnSpc>
              <a:spcBef>
                <a:spcPts val="336"/>
              </a:spcBef>
            </a:pP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Spar</a:t>
            </a:r>
            <a:r>
              <a:rPr sz="105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ggio</a:t>
            </a:r>
            <a:endParaRPr sz="1050" dirty="0">
              <a:latin typeface="Tahoma"/>
              <a:cs typeface="Tahoma"/>
            </a:endParaRPr>
          </a:p>
          <a:p>
            <a:pPr marL="200472" marR="199461" indent="0" algn="ctr">
              <a:lnSpc>
                <a:spcPts val="1080"/>
              </a:lnSpc>
              <a:spcBef>
                <a:spcPts val="84"/>
              </a:spcBef>
            </a:pP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la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ic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9" dirty="0" err="1" smtClean="0">
                <a:solidFill>
                  <a:srgbClr val="00007F"/>
                </a:solidFill>
                <a:latin typeface="Tahoma"/>
                <a:cs typeface="Tahoma"/>
              </a:rPr>
              <a:t>v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err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à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9" dirty="0" err="1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4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ca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lang="it-IT" sz="1000" dirty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-4" dirty="0" smtClean="0">
                <a:solidFill>
                  <a:srgbClr val="00007F"/>
                </a:solidFill>
                <a:latin typeface="Tahoma"/>
                <a:cs typeface="Tahoma"/>
              </a:rPr>
              <a:t>la classifica avulsa,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Buho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, </a:t>
            </a:r>
            <a:r>
              <a:rPr lang="it-IT" sz="1000" dirty="0" err="1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lang="it-IT"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onnebrg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 –Berger</a:t>
            </a:r>
            <a:r>
              <a:rPr lang="it-IT" sz="1000" spc="-9" dirty="0" smtClean="0">
                <a:solidFill>
                  <a:srgbClr val="00007F"/>
                </a:solidFill>
                <a:latin typeface="Tahoma"/>
                <a:cs typeface="Tahoma"/>
              </a:rPr>
              <a:t>, Aro</a:t>
            </a:r>
            <a:endParaRPr sz="1000" dirty="0">
              <a:latin typeface="Tahoma"/>
              <a:cs typeface="Tahoma"/>
            </a:endParaRPr>
          </a:p>
          <a:p>
            <a:pPr marL="797372" marR="799180" algn="ctr">
              <a:lnSpc>
                <a:spcPct val="100585"/>
              </a:lnSpc>
              <a:spcBef>
                <a:spcPts val="306"/>
              </a:spcBef>
            </a:pP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Reg</a:t>
            </a:r>
            <a:r>
              <a:rPr sz="1050" b="1" u="sng" spc="4" dirty="0" err="1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la</a:t>
            </a:r>
            <a:r>
              <a:rPr sz="1050" b="1" u="sng" spc="9" dirty="0" err="1" smtClean="0">
                <a:solidFill>
                  <a:srgbClr val="00007F"/>
                </a:solidFill>
                <a:latin typeface="Tahoma"/>
                <a:cs typeface="Tahoma"/>
              </a:rPr>
              <a:t>m</a:t>
            </a: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50" b="1" u="sng" spc="4" dirty="0" err="1" smtClean="0">
                <a:solidFill>
                  <a:srgbClr val="00007F"/>
                </a:solidFill>
                <a:latin typeface="Tahoma"/>
                <a:cs typeface="Tahoma"/>
              </a:rPr>
              <a:t>n</a:t>
            </a: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lang="it-IT"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-29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di</a:t>
            </a:r>
            <a:r>
              <a:rPr lang="it-IT"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-30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050" b="1" u="sng" spc="-9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5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5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endParaRPr sz="1050" dirty="0">
              <a:latin typeface="Tahoma"/>
              <a:cs typeface="Tahoma"/>
            </a:endParaRPr>
          </a:p>
          <a:p>
            <a:pPr marL="509587" marR="507750" algn="ctr">
              <a:lnSpc>
                <a:spcPts val="1080"/>
              </a:lnSpc>
              <a:spcBef>
                <a:spcPts val="54"/>
              </a:spcBef>
            </a:pP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re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ame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nto</a:t>
            </a:r>
            <a:r>
              <a:rPr sz="1400" spc="9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DE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o R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4450" y="4985468"/>
            <a:ext cx="3381250" cy="4011847"/>
          </a:xfrm>
          <a:prstGeom prst="rect">
            <a:avLst/>
          </a:prstGeom>
          <a:solidFill>
            <a:srgbClr val="A3C167"/>
          </a:solidFill>
        </p:spPr>
        <p:txBody>
          <a:bodyPr wrap="square" lIns="0" tIns="0" rIns="0" bIns="0" rtlCol="0">
            <a:noAutofit/>
          </a:bodyPr>
          <a:lstStyle/>
          <a:p>
            <a:pPr marL="968822" marR="968746" algn="ctr">
              <a:lnSpc>
                <a:spcPct val="100585"/>
              </a:lnSpc>
              <a:spcBef>
                <a:spcPts val="480"/>
              </a:spcBef>
            </a:pPr>
            <a:r>
              <a:rPr sz="1050" b="1" u="sng" dirty="0" err="1" smtClean="0">
                <a:solidFill>
                  <a:srgbClr val="00007F"/>
                </a:solidFill>
                <a:latin typeface="Tahoma"/>
                <a:cs typeface="Tahoma"/>
              </a:rPr>
              <a:t>Di</a:t>
            </a:r>
            <a:r>
              <a:rPr sz="1050" b="1" u="sng" spc="9" dirty="0" err="1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50" b="1" u="sng" spc="4" dirty="0" err="1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50" b="1" u="sng" spc="4" dirty="0" err="1" smtClean="0">
                <a:solidFill>
                  <a:srgbClr val="00007F"/>
                </a:solidFill>
                <a:latin typeface="Tahoma"/>
                <a:cs typeface="Tahoma"/>
              </a:rPr>
              <a:t>on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lang="it-IT"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-30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di</a:t>
            </a:r>
            <a:r>
              <a:rPr lang="it-IT"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-30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50" b="1" u="sng" spc="-300" dirty="0" smtClean="0">
                <a:solidFill>
                  <a:srgbClr val="00007F"/>
                </a:solidFill>
                <a:latin typeface="Tahoma"/>
                <a:cs typeface="Tahoma"/>
              </a:rPr>
              <a:t>      </a:t>
            </a: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ara</a:t>
            </a:r>
            <a:endParaRPr sz="1000" dirty="0">
              <a:latin typeface="Tahoma"/>
              <a:cs typeface="Tahoma"/>
            </a:endParaRPr>
          </a:p>
          <a:p>
            <a:pPr marL="1044257" marR="1045849" algn="ctr">
              <a:lnSpc>
                <a:spcPts val="1080"/>
              </a:lnSpc>
              <a:spcBef>
                <a:spcPts val="54"/>
              </a:spcBef>
            </a:pP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u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.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R.L.</a:t>
            </a:r>
            <a:endParaRPr sz="1000" dirty="0">
              <a:latin typeface="Tahoma"/>
              <a:cs typeface="Tahoma"/>
            </a:endParaRPr>
          </a:p>
          <a:p>
            <a:pPr marL="1119187" marR="1121159" algn="ctr">
              <a:lnSpc>
                <a:spcPct val="100585"/>
              </a:lnSpc>
              <a:spcBef>
                <a:spcPts val="336"/>
              </a:spcBef>
            </a:pP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50" b="1" u="sng" spc="-9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5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gramma</a:t>
            </a:r>
            <a:endParaRPr sz="1050" dirty="0">
              <a:latin typeface="Tahoma"/>
              <a:cs typeface="Tahoma"/>
            </a:endParaRPr>
          </a:p>
          <a:p>
            <a:pPr marL="991870" marR="971814" algn="just">
              <a:lnSpc>
                <a:spcPts val="1080"/>
              </a:lnSpc>
              <a:spcBef>
                <a:spcPts val="1164"/>
              </a:spcBef>
            </a:pP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14.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15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:</a:t>
            </a:r>
            <a:r>
              <a:rPr sz="1000" spc="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9" dirty="0" smtClean="0">
                <a:solidFill>
                  <a:srgbClr val="00007F"/>
                </a:solidFill>
                <a:latin typeface="Tahoma"/>
                <a:cs typeface="Tahoma"/>
              </a:rPr>
              <a:t> 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1°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tu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no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-4" dirty="0" smtClean="0">
                <a:solidFill>
                  <a:srgbClr val="00007F"/>
                </a:solidFill>
                <a:latin typeface="Tahoma"/>
                <a:cs typeface="Tahoma"/>
              </a:rPr>
              <a:t>  ore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15.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15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: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  </a:t>
            </a:r>
            <a:r>
              <a:rPr lang="it-IT" sz="1000" spc="9" dirty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2°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tu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no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-4" dirty="0" smtClean="0">
                <a:solidFill>
                  <a:srgbClr val="00007F"/>
                </a:solidFill>
                <a:latin typeface="Tahoma"/>
                <a:cs typeface="Tahoma"/>
              </a:rPr>
              <a:t>ore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16.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15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:</a:t>
            </a:r>
            <a:r>
              <a:rPr sz="1000" spc="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9" dirty="0" smtClean="0">
                <a:solidFill>
                  <a:srgbClr val="00007F"/>
                </a:solidFill>
                <a:latin typeface="Tahoma"/>
                <a:cs typeface="Tahoma"/>
              </a:rPr>
              <a:t> 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3°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tu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no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  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17.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15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:</a:t>
            </a:r>
            <a:r>
              <a:rPr sz="1000" spc="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9" dirty="0" smtClean="0">
                <a:solidFill>
                  <a:srgbClr val="00007F"/>
                </a:solidFill>
                <a:latin typeface="Tahoma"/>
                <a:cs typeface="Tahoma"/>
              </a:rPr>
              <a:t>  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4°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tu</a:t>
            </a:r>
            <a:r>
              <a:rPr sz="1000" spc="-4" dirty="0" err="1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err="1" smtClean="0">
                <a:solidFill>
                  <a:srgbClr val="00007F"/>
                </a:solidFill>
                <a:latin typeface="Tahoma"/>
                <a:cs typeface="Tahoma"/>
              </a:rPr>
              <a:t>no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 o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-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18.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15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: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   </a:t>
            </a:r>
            <a:r>
              <a:rPr sz="1000" spc="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spc="9" dirty="0" smtClean="0">
                <a:solidFill>
                  <a:srgbClr val="00007F"/>
                </a:solidFill>
                <a:latin typeface="Tahoma"/>
                <a:cs typeface="Tahoma"/>
              </a:rPr>
              <a:t>  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5°</a:t>
            </a:r>
            <a:r>
              <a:rPr lang="it-IT" sz="1000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tu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no</a:t>
            </a:r>
            <a:endParaRPr sz="1000" dirty="0">
              <a:latin typeface="Tahoma"/>
              <a:cs typeface="Tahoma"/>
            </a:endParaRPr>
          </a:p>
          <a:p>
            <a:pPr marL="907097" marR="907229" algn="ctr">
              <a:lnSpc>
                <a:spcPts val="1050"/>
              </a:lnSpc>
            </a:pP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spc="-14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gu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re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: 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rem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-4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spc="-9" dirty="0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1000" spc="4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00" spc="0" dirty="0" smtClean="0">
                <a:solidFill>
                  <a:srgbClr val="00007F"/>
                </a:solidFill>
                <a:latin typeface="Tahoma"/>
                <a:cs typeface="Tahoma"/>
              </a:rPr>
              <a:t>oni</a:t>
            </a:r>
            <a:endParaRPr sz="1000" dirty="0">
              <a:latin typeface="Tahoma"/>
              <a:cs typeface="Tahoma"/>
            </a:endParaRPr>
          </a:p>
          <a:p>
            <a:pPr marL="1290637" marR="1291757" algn="ctr">
              <a:lnSpc>
                <a:spcPct val="100585"/>
              </a:lnSpc>
              <a:spcBef>
                <a:spcPts val="337"/>
              </a:spcBef>
            </a:pP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Pr</a:t>
            </a: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50" b="1" u="sng" spc="9" dirty="0" err="1" smtClean="0">
                <a:solidFill>
                  <a:srgbClr val="00007F"/>
                </a:solidFill>
                <a:latin typeface="Tahoma"/>
                <a:cs typeface="Tahoma"/>
              </a:rPr>
              <a:t>m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endParaRPr sz="1050" b="1" dirty="0" smtClean="0">
              <a:latin typeface="Tahoma"/>
              <a:cs typeface="Tahoma"/>
            </a:endParaRPr>
          </a:p>
          <a:p>
            <a:pPr marL="62042" marR="64593" algn="ctr">
              <a:lnSpc>
                <a:spcPts val="1080"/>
              </a:lnSpc>
              <a:spcBef>
                <a:spcPts val="54"/>
              </a:spcBef>
            </a:pPr>
            <a:r>
              <a:rPr lang="it-IT"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Trofei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-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0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-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m</a:t>
            </a:r>
            <a:r>
              <a:rPr sz="1400" spc="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-9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400" spc="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400" spc="-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400" spc="-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400" spc="0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-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400" spc="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400" spc="-1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0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400" spc="-9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400" spc="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400" spc="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-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ca</a:t>
            </a:r>
            <a:r>
              <a:rPr sz="1400" spc="0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ti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ogni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f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ci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400" spc="-9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’</a:t>
            </a:r>
            <a:r>
              <a:rPr sz="1400" spc="-4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400" spc="0" baseline="-3068" dirty="0" err="1" smtClean="0">
                <a:solidFill>
                  <a:srgbClr val="00007F"/>
                </a:solidFill>
                <a:latin typeface="Tahoma"/>
                <a:cs typeface="Tahoma"/>
              </a:rPr>
              <a:t>tà</a:t>
            </a:r>
            <a:endParaRPr sz="1000" dirty="0" smtClean="0">
              <a:latin typeface="Tahoma"/>
              <a:cs typeface="Tahoma"/>
            </a:endParaRPr>
          </a:p>
          <a:p>
            <a:pPr marL="808037" marR="808630" algn="ctr">
              <a:lnSpc>
                <a:spcPts val="1080"/>
              </a:lnSpc>
            </a:pP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(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U8,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U10,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U12,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U14,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U16)</a:t>
            </a:r>
            <a:endParaRPr sz="1000" dirty="0">
              <a:latin typeface="Tahoma"/>
              <a:cs typeface="Tahoma"/>
            </a:endParaRPr>
          </a:p>
          <a:p>
            <a:pPr marL="363537" marR="363376" algn="ctr">
              <a:lnSpc>
                <a:spcPts val="1080"/>
              </a:lnSpc>
            </a:pP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Me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d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di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ar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p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one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-1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tutti i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g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400" spc="-9" baseline="-3068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400" spc="4" baseline="-3068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to</a:t>
            </a:r>
            <a:r>
              <a:rPr sz="1400" spc="-4" baseline="-3068" dirty="0" smtClean="0">
                <a:solidFill>
                  <a:srgbClr val="00007F"/>
                </a:solidFill>
                <a:latin typeface="Tahoma"/>
                <a:cs typeface="Tahoma"/>
              </a:rPr>
              <a:t>r</a:t>
            </a:r>
            <a:r>
              <a:rPr sz="1400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endParaRPr sz="1000" dirty="0">
              <a:latin typeface="Tahoma"/>
              <a:cs typeface="Tahoma"/>
            </a:endParaRPr>
          </a:p>
          <a:p>
            <a:pPr marL="775017" marR="777306" algn="ctr">
              <a:lnSpc>
                <a:spcPct val="100585"/>
              </a:lnSpc>
              <a:spcBef>
                <a:spcPts val="336"/>
              </a:spcBef>
            </a:pPr>
            <a:r>
              <a:rPr sz="105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Qu</a:t>
            </a:r>
            <a:r>
              <a:rPr sz="1050" b="1" u="sng" spc="4" dirty="0" smtClean="0">
                <a:solidFill>
                  <a:srgbClr val="00007F"/>
                </a:solidFill>
                <a:latin typeface="Tahoma"/>
                <a:cs typeface="Tahoma"/>
              </a:rPr>
              <a:t>o</a:t>
            </a:r>
            <a:r>
              <a:rPr sz="1050" b="1" u="sng" spc="-4" dirty="0" smtClean="0">
                <a:solidFill>
                  <a:srgbClr val="00007F"/>
                </a:solidFill>
                <a:latin typeface="Tahoma"/>
                <a:cs typeface="Tahoma"/>
              </a:rPr>
              <a:t>t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lang="it-IT"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-29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0" dirty="0" smtClean="0">
                <a:solidFill>
                  <a:srgbClr val="00007F"/>
                </a:solidFill>
                <a:latin typeface="Tahoma"/>
                <a:cs typeface="Tahoma"/>
              </a:rPr>
              <a:t>di</a:t>
            </a:r>
            <a:r>
              <a:rPr sz="1050" b="1" u="sng" spc="-309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50" b="1" u="sng" spc="-309" dirty="0" smtClean="0">
                <a:solidFill>
                  <a:srgbClr val="00007F"/>
                </a:solidFill>
                <a:latin typeface="Tahoma"/>
                <a:cs typeface="Tahoma"/>
              </a:rPr>
              <a:t>    </a:t>
            </a:r>
            <a:r>
              <a:rPr lang="it-IT" sz="1050" b="1" u="sng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par</a:t>
            </a: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te</a:t>
            </a:r>
            <a:r>
              <a:rPr sz="1050" b="1" u="sng" spc="4" dirty="0" err="1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ipa</a:t>
            </a:r>
            <a:r>
              <a:rPr sz="1050" b="1" u="sng" spc="-4" dirty="0" err="1" smtClean="0">
                <a:solidFill>
                  <a:srgbClr val="00007F"/>
                </a:solidFill>
                <a:latin typeface="Tahoma"/>
                <a:cs typeface="Tahoma"/>
              </a:rPr>
              <a:t>z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i</a:t>
            </a:r>
            <a:r>
              <a:rPr sz="1050" b="1" u="sng" spc="4" dirty="0" err="1" smtClean="0">
                <a:solidFill>
                  <a:srgbClr val="00007F"/>
                </a:solidFill>
                <a:latin typeface="Tahoma"/>
                <a:cs typeface="Tahoma"/>
              </a:rPr>
              <a:t>on</a:t>
            </a:r>
            <a:r>
              <a:rPr sz="1050" b="1" u="sng" spc="0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lang="it-IT" sz="1050" dirty="0">
                <a:latin typeface="Tahoma"/>
                <a:cs typeface="Tahoma"/>
              </a:rPr>
              <a:t> </a:t>
            </a:r>
            <a:r>
              <a:rPr lang="it-IT" spc="0" baseline="-3068" dirty="0" smtClean="0">
                <a:solidFill>
                  <a:srgbClr val="00007F"/>
                </a:solidFill>
                <a:latin typeface="Tahoma"/>
                <a:cs typeface="Tahoma"/>
              </a:rPr>
              <a:t>10€</a:t>
            </a:r>
            <a:endParaRPr lang="it-IT" sz="2800" baseline="-3068" dirty="0">
              <a:solidFill>
                <a:srgbClr val="00007F"/>
              </a:solidFill>
              <a:latin typeface="Tahoma"/>
              <a:cs typeface="Tahoma"/>
            </a:endParaRPr>
          </a:p>
          <a:p>
            <a:pPr marL="775017" marR="777306" algn="ctr">
              <a:lnSpc>
                <a:spcPct val="100585"/>
              </a:lnSpc>
              <a:spcBef>
                <a:spcPts val="336"/>
              </a:spcBef>
            </a:pPr>
            <a:r>
              <a:rPr lang="it-IT" sz="900" b="1" spc="0" dirty="0" smtClean="0">
                <a:solidFill>
                  <a:srgbClr val="00007F"/>
                </a:solidFill>
                <a:latin typeface="Tahoma"/>
                <a:cs typeface="Tahoma"/>
              </a:rPr>
              <a:t>Informazioni e </a:t>
            </a:r>
          </a:p>
          <a:p>
            <a:pPr marL="775017" marR="777306" algn="ctr">
              <a:lnSpc>
                <a:spcPct val="100585"/>
              </a:lnSpc>
              <a:spcBef>
                <a:spcPts val="336"/>
              </a:spcBef>
            </a:pPr>
            <a:r>
              <a:rPr lang="it-IT" sz="900" b="1" spc="0" dirty="0" smtClean="0">
                <a:solidFill>
                  <a:srgbClr val="00007F"/>
                </a:solidFill>
                <a:latin typeface="Tahoma"/>
                <a:cs typeface="Tahoma"/>
              </a:rPr>
              <a:t>Preiscrizioni</a:t>
            </a:r>
          </a:p>
          <a:p>
            <a:pPr marL="775017" marR="777306" algn="ctr">
              <a:lnSpc>
                <a:spcPct val="100585"/>
              </a:lnSpc>
              <a:spcBef>
                <a:spcPts val="336"/>
              </a:spcBef>
            </a:pPr>
            <a:r>
              <a:rPr lang="it-IT" sz="1050" b="1" spc="4" dirty="0" smtClean="0">
                <a:solidFill>
                  <a:srgbClr val="00007F"/>
                </a:solidFill>
                <a:latin typeface="Tahoma"/>
                <a:cs typeface="Tahoma"/>
              </a:rPr>
              <a:t>Tel. 02 36580695                     </a:t>
            </a:r>
            <a:r>
              <a:rPr lang="it-IT" sz="800" b="1" spc="4" dirty="0" smtClean="0">
                <a:solidFill>
                  <a:srgbClr val="00007F"/>
                </a:solidFill>
                <a:latin typeface="Tahoma"/>
                <a:cs typeface="Tahoma"/>
              </a:rPr>
              <a:t>Orario pomeridiano</a:t>
            </a:r>
          </a:p>
          <a:p>
            <a:pPr marL="540000" marR="777306" algn="ctr">
              <a:spcBef>
                <a:spcPts val="336"/>
              </a:spcBef>
            </a:pPr>
            <a:r>
              <a:rPr lang="it-IT" sz="900" b="1" spc="4" dirty="0" smtClean="0">
                <a:solidFill>
                  <a:srgbClr val="00007F"/>
                </a:solidFill>
                <a:latin typeface="Tahoma"/>
                <a:cs typeface="Tahoma"/>
              </a:rPr>
              <a:t>        email</a:t>
            </a:r>
          </a:p>
          <a:p>
            <a:pPr marL="540000" marR="777306" algn="ctr">
              <a:spcBef>
                <a:spcPts val="336"/>
              </a:spcBef>
            </a:pPr>
            <a:r>
              <a:rPr lang="it-IT" sz="700" b="1" u="sng" kern="0" spc="4" dirty="0" smtClean="0">
                <a:solidFill>
                  <a:srgbClr val="00007F"/>
                </a:solidFill>
                <a:latin typeface="Arial Black" panose="020B0A04020102020204" pitchFamily="34" charset="0"/>
                <a:cs typeface="Tahoma"/>
              </a:rPr>
              <a:t>mimosainternationalhorizon@gmail.com</a:t>
            </a:r>
          </a:p>
          <a:p>
            <a:pPr marL="775017" marR="777306" algn="ctr">
              <a:lnSpc>
                <a:spcPct val="100585"/>
              </a:lnSpc>
              <a:spcBef>
                <a:spcPts val="336"/>
              </a:spcBef>
            </a:pPr>
            <a:r>
              <a:rPr sz="1000" b="1" kern="900" spc="4" dirty="0" smtClean="0">
                <a:solidFill>
                  <a:srgbClr val="00007F"/>
                </a:solidFill>
                <a:latin typeface="Tahoma"/>
                <a:cs typeface="Tahoma"/>
              </a:rPr>
              <a:t>c</a:t>
            </a:r>
            <a:r>
              <a:rPr sz="1000" b="1" kern="900" spc="-4" dirty="0" smtClean="0">
                <a:solidFill>
                  <a:srgbClr val="00007F"/>
                </a:solidFill>
                <a:latin typeface="Tahoma"/>
                <a:cs typeface="Tahoma"/>
              </a:rPr>
              <a:t>/</a:t>
            </a:r>
            <a:r>
              <a:rPr sz="1000" b="1" kern="900" spc="0" dirty="0" smtClean="0">
                <a:solidFill>
                  <a:srgbClr val="00007F"/>
                </a:solidFill>
                <a:latin typeface="Tahoma"/>
                <a:cs typeface="Tahoma"/>
              </a:rPr>
              <a:t>o </a:t>
            </a:r>
            <a:r>
              <a:rPr sz="1000" b="1" kern="900" spc="4" dirty="0" smtClean="0">
                <a:solidFill>
                  <a:srgbClr val="00007F"/>
                </a:solidFill>
                <a:latin typeface="Tahoma"/>
                <a:cs typeface="Tahoma"/>
              </a:rPr>
              <a:t>l</a:t>
            </a:r>
            <a:r>
              <a:rPr sz="1000" b="1" kern="900" spc="0" dirty="0" smtClean="0">
                <a:solidFill>
                  <a:srgbClr val="00007F"/>
                </a:solidFill>
                <a:latin typeface="Tahoma"/>
                <a:cs typeface="Tahoma"/>
              </a:rPr>
              <a:t>a</a:t>
            </a:r>
            <a:r>
              <a:rPr sz="1000" b="1" kern="9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sz="1000" b="1" kern="900" spc="0" dirty="0" err="1" smtClean="0">
                <a:solidFill>
                  <a:srgbClr val="00007F"/>
                </a:solidFill>
                <a:latin typeface="Tahoma"/>
                <a:cs typeface="Tahoma"/>
              </a:rPr>
              <a:t>s</a:t>
            </a:r>
            <a:r>
              <a:rPr sz="1000" b="1" kern="900" spc="-14" dirty="0" err="1" smtClean="0">
                <a:solidFill>
                  <a:srgbClr val="00007F"/>
                </a:solidFill>
                <a:latin typeface="Tahoma"/>
                <a:cs typeface="Tahoma"/>
              </a:rPr>
              <a:t>e</a:t>
            </a:r>
            <a:r>
              <a:rPr sz="1000" b="1" kern="900" spc="0" dirty="0" err="1" smtClean="0">
                <a:solidFill>
                  <a:srgbClr val="00007F"/>
                </a:solidFill>
                <a:latin typeface="Tahoma"/>
                <a:cs typeface="Tahoma"/>
              </a:rPr>
              <a:t>de</a:t>
            </a:r>
            <a:r>
              <a:rPr sz="1000" b="1" kern="900" spc="-14" dirty="0" smtClean="0">
                <a:solidFill>
                  <a:srgbClr val="00007F"/>
                </a:solidFill>
                <a:latin typeface="Tahoma"/>
                <a:cs typeface="Tahoma"/>
              </a:rPr>
              <a:t> </a:t>
            </a:r>
            <a:r>
              <a:rPr lang="it-IT" sz="1000" b="1" kern="900" dirty="0" smtClean="0">
                <a:solidFill>
                  <a:srgbClr val="00007F"/>
                </a:solidFill>
                <a:latin typeface="Tahoma"/>
                <a:cs typeface="Tahoma"/>
              </a:rPr>
              <a:t>via </a:t>
            </a:r>
            <a:r>
              <a:rPr lang="it-IT" sz="1000" b="1" kern="900" dirty="0" err="1" smtClean="0">
                <a:solidFill>
                  <a:srgbClr val="00007F"/>
                </a:solidFill>
                <a:latin typeface="Tahoma"/>
                <a:cs typeface="Tahoma"/>
              </a:rPr>
              <a:t>Gluck</a:t>
            </a:r>
            <a:r>
              <a:rPr lang="it-IT" sz="1000" b="1" kern="900" dirty="0" smtClean="0">
                <a:solidFill>
                  <a:srgbClr val="00007F"/>
                </a:solidFill>
                <a:latin typeface="Tahoma"/>
                <a:cs typeface="Tahoma"/>
              </a:rPr>
              <a:t> 59 Milano</a:t>
            </a:r>
          </a:p>
          <a:p>
            <a:pPr marL="195135" marR="197112" algn="ctr">
              <a:lnSpc>
                <a:spcPct val="100585"/>
              </a:lnSpc>
              <a:spcBef>
                <a:spcPts val="1073"/>
              </a:spcBef>
            </a:pPr>
            <a:r>
              <a:rPr lang="it-IT" sz="900" dirty="0" smtClean="0">
                <a:latin typeface="Tahoma"/>
                <a:cs typeface="Tahoma"/>
              </a:rPr>
              <a:t>7 </a:t>
            </a:r>
            <a:endParaRPr lang="it-IT" sz="900" dirty="0" smtClean="0">
              <a:solidFill>
                <a:srgbClr val="00007F"/>
              </a:solidFill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0570" y="2469194"/>
            <a:ext cx="6705130" cy="1552890"/>
          </a:xfrm>
          <a:prstGeom prst="rect">
            <a:avLst/>
          </a:prstGeom>
          <a:solidFill>
            <a:srgbClr val="21C5FF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2"/>
              </a:spcBef>
            </a:pPr>
            <a:endParaRPr sz="1100" dirty="0"/>
          </a:p>
          <a:p>
            <a:pPr marL="1418909" marR="1441598" algn="ctr">
              <a:lnSpc>
                <a:spcPct val="98316"/>
              </a:lnSpc>
            </a:pPr>
            <a:r>
              <a:rPr lang="it-IT" sz="2000" b="1" dirty="0">
                <a:solidFill>
                  <a:srgbClr val="002060"/>
                </a:solidFill>
                <a:latin typeface="Times New Roman"/>
                <a:cs typeface="Times New Roman"/>
              </a:rPr>
              <a:t>1</a:t>
            </a:r>
            <a:r>
              <a:rPr sz="2000" b="1" spc="0" dirty="0" smtClean="0">
                <a:solidFill>
                  <a:srgbClr val="002060"/>
                </a:solidFill>
                <a:latin typeface="Times New Roman"/>
                <a:cs typeface="Times New Roman"/>
              </a:rPr>
              <a:t>°</a:t>
            </a:r>
            <a:r>
              <a:rPr sz="2000" b="1" spc="19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solidFill>
                  <a:srgbClr val="002060"/>
                </a:solidFill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solidFill>
                  <a:srgbClr val="002060"/>
                </a:solidFill>
                <a:latin typeface="Times New Roman"/>
                <a:cs typeface="Times New Roman"/>
              </a:rPr>
              <a:t>O</a:t>
            </a:r>
            <a:r>
              <a:rPr sz="2000" b="1" spc="4" dirty="0" smtClean="0">
                <a:solidFill>
                  <a:srgbClr val="002060"/>
                </a:solidFill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solidFill>
                  <a:srgbClr val="002060"/>
                </a:solidFill>
                <a:latin typeface="Times New Roman"/>
                <a:cs typeface="Times New Roman"/>
              </a:rPr>
              <a:t>NE</a:t>
            </a:r>
            <a:r>
              <a:rPr sz="2000" b="1" spc="0" dirty="0" smtClean="0">
                <a:solidFill>
                  <a:srgbClr val="002060"/>
                </a:solidFill>
                <a:latin typeface="Times New Roman"/>
                <a:cs typeface="Times New Roman"/>
              </a:rPr>
              <a:t>O</a:t>
            </a:r>
            <a:r>
              <a:rPr sz="2000" b="1" spc="19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2060"/>
                </a:solidFill>
                <a:latin typeface="Times New Roman"/>
                <a:cs typeface="Times New Roman"/>
              </a:rPr>
              <a:t>S</a:t>
            </a:r>
            <a:r>
              <a:rPr sz="2000" b="1" spc="-4" dirty="0" smtClean="0">
                <a:solidFill>
                  <a:srgbClr val="002060"/>
                </a:solidFill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solidFill>
                  <a:srgbClr val="002060"/>
                </a:solidFill>
                <a:latin typeface="Times New Roman"/>
                <a:cs typeface="Times New Roman"/>
              </a:rPr>
              <a:t>MI</a:t>
            </a:r>
            <a:r>
              <a:rPr sz="2000" b="1" spc="4" dirty="0" smtClean="0">
                <a:solidFill>
                  <a:srgbClr val="002060"/>
                </a:solidFill>
                <a:latin typeface="Times New Roman"/>
                <a:cs typeface="Times New Roman"/>
              </a:rPr>
              <a:t>L</a:t>
            </a:r>
            <a:r>
              <a:rPr sz="2000" b="1" spc="-4" dirty="0" smtClean="0">
                <a:solidFill>
                  <a:srgbClr val="002060"/>
                </a:solidFill>
                <a:latin typeface="Times New Roman"/>
                <a:cs typeface="Times New Roman"/>
              </a:rPr>
              <a:t>A</a:t>
            </a:r>
            <a:r>
              <a:rPr sz="2000" b="1" spc="9" dirty="0" smtClean="0">
                <a:solidFill>
                  <a:srgbClr val="002060"/>
                </a:solidFill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solidFill>
                  <a:srgbClr val="002060"/>
                </a:solidFill>
                <a:latin typeface="Times New Roman"/>
                <a:cs typeface="Times New Roman"/>
              </a:rPr>
              <a:t>PO </a:t>
            </a:r>
            <a:r>
              <a:rPr lang="it-IT" sz="2000" b="1" smtClean="0">
                <a:solidFill>
                  <a:srgbClr val="002060"/>
                </a:solidFill>
                <a:latin typeface="Times New Roman"/>
                <a:cs typeface="Times New Roman"/>
              </a:rPr>
              <a:t>RAPID FIDE GIOVANILE</a:t>
            </a:r>
            <a:r>
              <a:rPr sz="2000" b="1" spc="14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solidFill>
                  <a:srgbClr val="002060"/>
                </a:solidFill>
                <a:latin typeface="Times New Roman"/>
                <a:cs typeface="Times New Roman"/>
              </a:rPr>
              <a:t>D</a:t>
            </a:r>
            <a:r>
              <a:rPr sz="2000" b="1" spc="0" dirty="0" smtClean="0">
                <a:solidFill>
                  <a:srgbClr val="002060"/>
                </a:solidFill>
                <a:latin typeface="Times New Roman"/>
                <a:cs typeface="Times New Roman"/>
              </a:rPr>
              <a:t>I</a:t>
            </a:r>
            <a:r>
              <a:rPr sz="2000" b="1" spc="19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2060"/>
                </a:solidFill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solidFill>
                  <a:srgbClr val="002060"/>
                </a:solidFill>
                <a:latin typeface="Times New Roman"/>
                <a:cs typeface="Times New Roman"/>
              </a:rPr>
              <a:t>C</a:t>
            </a:r>
            <a:r>
              <a:rPr sz="2000" b="1" spc="-4" dirty="0" smtClean="0">
                <a:solidFill>
                  <a:srgbClr val="002060"/>
                </a:solidFill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solidFill>
                  <a:srgbClr val="002060"/>
                </a:solidFill>
                <a:latin typeface="Times New Roman"/>
                <a:cs typeface="Times New Roman"/>
              </a:rPr>
              <a:t>CC</a:t>
            </a:r>
            <a:r>
              <a:rPr sz="2000" b="1" spc="0" dirty="0" smtClean="0">
                <a:solidFill>
                  <a:srgbClr val="002060"/>
                </a:solidFill>
                <a:latin typeface="Times New Roman"/>
                <a:cs typeface="Times New Roman"/>
              </a:rPr>
              <a:t>HI</a:t>
            </a:r>
            <a:endParaRPr sz="20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52246" marR="473832" algn="ctr">
              <a:lnSpc>
                <a:spcPct val="95825"/>
              </a:lnSpc>
              <a:spcBef>
                <a:spcPts val="1202"/>
              </a:spcBef>
            </a:pPr>
            <a:r>
              <a:rPr lang="it-IT" sz="2600" b="1" spc="9" dirty="0" smtClean="0">
                <a:solidFill>
                  <a:srgbClr val="002060"/>
                </a:solidFill>
                <a:latin typeface="Times New Roman"/>
                <a:cs typeface="Times New Roman"/>
              </a:rPr>
              <a:t>"MIMOSA INTERNATIONAL "</a:t>
            </a:r>
            <a:endParaRPr sz="2600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pic>
        <p:nvPicPr>
          <p:cNvPr id="63" name="Immagine 6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70" y="724850"/>
            <a:ext cx="580680" cy="871021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450" y="7489948"/>
            <a:ext cx="367795" cy="586387"/>
          </a:xfrm>
          <a:prstGeom prst="rect">
            <a:avLst/>
          </a:prstGeom>
        </p:spPr>
      </p:pic>
      <p:pic>
        <p:nvPicPr>
          <p:cNvPr id="50" name="Immagine 4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647" y="7618889"/>
            <a:ext cx="315195" cy="536166"/>
          </a:xfrm>
          <a:prstGeom prst="rect">
            <a:avLst/>
          </a:prstGeom>
        </p:spPr>
      </p:pic>
      <p:pic>
        <p:nvPicPr>
          <p:cNvPr id="56" name="Immagine 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237" y="7785099"/>
            <a:ext cx="261771" cy="413215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39" y="553292"/>
            <a:ext cx="1273811" cy="12738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7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342</Words>
  <Application>Microsoft Office PowerPoint</Application>
  <PresentationFormat>Personalizzato</PresentationFormat>
  <Paragraphs>59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Tahoma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mimosa international</dc:creator>
  <cp:lastModifiedBy>mimosa international</cp:lastModifiedBy>
  <cp:revision>66</cp:revision>
  <cp:lastPrinted>2016-10-03T13:00:01Z</cp:lastPrinted>
  <dcterms:modified xsi:type="dcterms:W3CDTF">2016-10-06T13:49:41Z</dcterms:modified>
</cp:coreProperties>
</file>